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47B0B4-4AE5-418A-AC15-36E803848350}" v="3" dt="2020-02-25T13:24:57.721"/>
    <p1510:client id="{DEFC4109-3687-40AC-9993-54A5D2A9052E}" v="41" dt="2020-02-25T18:35:21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as Barber" userId="S::elias.barber@cobbk12.org::0226a7ed-76ea-4e64-872d-49dd62df8244" providerId="AD" clId="Web-{AA47B0B4-4AE5-418A-AC15-36E803848350}"/>
    <pc:docChg chg="delSld">
      <pc:chgData name="Elias Barber" userId="S::elias.barber@cobbk12.org::0226a7ed-76ea-4e64-872d-49dd62df8244" providerId="AD" clId="Web-{AA47B0B4-4AE5-418A-AC15-36E803848350}" dt="2020-02-25T13:24:57.721" v="2"/>
      <pc:docMkLst>
        <pc:docMk/>
      </pc:docMkLst>
      <pc:sldChg chg="del">
        <pc:chgData name="Elias Barber" userId="S::elias.barber@cobbk12.org::0226a7ed-76ea-4e64-872d-49dd62df8244" providerId="AD" clId="Web-{AA47B0B4-4AE5-418A-AC15-36E803848350}" dt="2020-02-25T13:24:44.565" v="0"/>
        <pc:sldMkLst>
          <pc:docMk/>
          <pc:sldMk cId="3053722565" sldId="257"/>
        </pc:sldMkLst>
      </pc:sldChg>
      <pc:sldChg chg="del">
        <pc:chgData name="Elias Barber" userId="S::elias.barber@cobbk12.org::0226a7ed-76ea-4e64-872d-49dd62df8244" providerId="AD" clId="Web-{AA47B0B4-4AE5-418A-AC15-36E803848350}" dt="2020-02-25T13:24:54.503" v="1"/>
        <pc:sldMkLst>
          <pc:docMk/>
          <pc:sldMk cId="431615299" sldId="260"/>
        </pc:sldMkLst>
      </pc:sldChg>
      <pc:sldChg chg="del">
        <pc:chgData name="Elias Barber" userId="S::elias.barber@cobbk12.org::0226a7ed-76ea-4e64-872d-49dd62df8244" providerId="AD" clId="Web-{AA47B0B4-4AE5-418A-AC15-36E803848350}" dt="2020-02-25T13:24:57.721" v="2"/>
        <pc:sldMkLst>
          <pc:docMk/>
          <pc:sldMk cId="3150521888" sldId="261"/>
        </pc:sldMkLst>
      </pc:sldChg>
    </pc:docChg>
  </pc:docChgLst>
  <pc:docChgLst>
    <pc:chgData name="Elias Barber" userId="0226a7ed-76ea-4e64-872d-49dd62df8244" providerId="ADAL" clId="{DEFC4109-3687-40AC-9993-54A5D2A9052E}"/>
    <pc:docChg chg="custSel mod addSld modSld">
      <pc:chgData name="Elias Barber" userId="0226a7ed-76ea-4e64-872d-49dd62df8244" providerId="ADAL" clId="{DEFC4109-3687-40AC-9993-54A5D2A9052E}" dt="2020-02-25T20:26:10.670" v="41" actId="403"/>
      <pc:docMkLst>
        <pc:docMk/>
      </pc:docMkLst>
      <pc:sldChg chg="addSp delSp modSp">
        <pc:chgData name="Elias Barber" userId="0226a7ed-76ea-4e64-872d-49dd62df8244" providerId="ADAL" clId="{DEFC4109-3687-40AC-9993-54A5D2A9052E}" dt="2020-02-25T18:35:21.949" v="38" actId="1076"/>
        <pc:sldMkLst>
          <pc:docMk/>
          <pc:sldMk cId="3668151961" sldId="258"/>
        </pc:sldMkLst>
        <pc:picChg chg="del">
          <ac:chgData name="Elias Barber" userId="0226a7ed-76ea-4e64-872d-49dd62df8244" providerId="ADAL" clId="{DEFC4109-3687-40AC-9993-54A5D2A9052E}" dt="2020-02-25T18:35:10.810" v="33" actId="478"/>
          <ac:picMkLst>
            <pc:docMk/>
            <pc:sldMk cId="3668151961" sldId="258"/>
            <ac:picMk id="2051" creationId="{1595D63A-276B-4695-A223-4EE3DDB14DEF}"/>
          </ac:picMkLst>
        </pc:picChg>
        <pc:picChg chg="add mod">
          <ac:chgData name="Elias Barber" userId="0226a7ed-76ea-4e64-872d-49dd62df8244" providerId="ADAL" clId="{DEFC4109-3687-40AC-9993-54A5D2A9052E}" dt="2020-02-25T18:35:21.949" v="38" actId="1076"/>
          <ac:picMkLst>
            <pc:docMk/>
            <pc:sldMk cId="3668151961" sldId="258"/>
            <ac:picMk id="3074" creationId="{1768A7ED-8672-4BB8-BF1A-B6BB4CFC86FB}"/>
          </ac:picMkLst>
        </pc:picChg>
      </pc:sldChg>
      <pc:sldChg chg="modSp">
        <pc:chgData name="Elias Barber" userId="0226a7ed-76ea-4e64-872d-49dd62df8244" providerId="ADAL" clId="{DEFC4109-3687-40AC-9993-54A5D2A9052E}" dt="2020-02-25T20:26:10.670" v="41" actId="403"/>
        <pc:sldMkLst>
          <pc:docMk/>
          <pc:sldMk cId="3118396614" sldId="271"/>
        </pc:sldMkLst>
        <pc:spChg chg="mod">
          <ac:chgData name="Elias Barber" userId="0226a7ed-76ea-4e64-872d-49dd62df8244" providerId="ADAL" clId="{DEFC4109-3687-40AC-9993-54A5D2A9052E}" dt="2020-02-25T20:26:10.670" v="41" actId="403"/>
          <ac:spMkLst>
            <pc:docMk/>
            <pc:sldMk cId="3118396614" sldId="271"/>
            <ac:spMk id="3" creationId="{0E4F07E4-59D9-42CC-A59D-313E040470F0}"/>
          </ac:spMkLst>
        </pc:spChg>
      </pc:sldChg>
      <pc:sldChg chg="addSp modSp add mod setBg">
        <pc:chgData name="Elias Barber" userId="0226a7ed-76ea-4e64-872d-49dd62df8244" providerId="ADAL" clId="{DEFC4109-3687-40AC-9993-54A5D2A9052E}" dt="2020-02-25T13:31:43.427" v="14" actId="403"/>
        <pc:sldMkLst>
          <pc:docMk/>
          <pc:sldMk cId="1917278868" sldId="272"/>
        </pc:sldMkLst>
        <pc:spChg chg="mod">
          <ac:chgData name="Elias Barber" userId="0226a7ed-76ea-4e64-872d-49dd62df8244" providerId="ADAL" clId="{DEFC4109-3687-40AC-9993-54A5D2A9052E}" dt="2020-02-25T13:31:39.867" v="11" actId="26606"/>
          <ac:spMkLst>
            <pc:docMk/>
            <pc:sldMk cId="1917278868" sldId="272"/>
            <ac:spMk id="2" creationId="{94B1949C-D2EC-41BC-AC5B-421A7CE2DD5E}"/>
          </ac:spMkLst>
        </pc:spChg>
        <pc:spChg chg="mod">
          <ac:chgData name="Elias Barber" userId="0226a7ed-76ea-4e64-872d-49dd62df8244" providerId="ADAL" clId="{DEFC4109-3687-40AC-9993-54A5D2A9052E}" dt="2020-02-25T13:31:43.427" v="14" actId="403"/>
          <ac:spMkLst>
            <pc:docMk/>
            <pc:sldMk cId="1917278868" sldId="272"/>
            <ac:spMk id="3" creationId="{2C4F5CA2-4AFE-4E82-9CEA-4527BA7137CA}"/>
          </ac:spMkLst>
        </pc:spChg>
        <pc:spChg chg="add">
          <ac:chgData name="Elias Barber" userId="0226a7ed-76ea-4e64-872d-49dd62df8244" providerId="ADAL" clId="{DEFC4109-3687-40AC-9993-54A5D2A9052E}" dt="2020-02-25T13:31:39.867" v="11" actId="26606"/>
          <ac:spMkLst>
            <pc:docMk/>
            <pc:sldMk cId="1917278868" sldId="272"/>
            <ac:spMk id="71" creationId="{B9A6A8C2-8B3A-4AD3-AFCC-F1D3F1F02D3F}"/>
          </ac:spMkLst>
        </pc:spChg>
        <pc:spChg chg="add">
          <ac:chgData name="Elias Barber" userId="0226a7ed-76ea-4e64-872d-49dd62df8244" providerId="ADAL" clId="{DEFC4109-3687-40AC-9993-54A5D2A9052E}" dt="2020-02-25T13:31:39.867" v="11" actId="26606"/>
          <ac:spMkLst>
            <pc:docMk/>
            <pc:sldMk cId="1917278868" sldId="272"/>
            <ac:spMk id="73" creationId="{CDF64937-39B5-4AB3-A2EF-EA689BA6087B}"/>
          </ac:spMkLst>
        </pc:spChg>
        <pc:picChg chg="add mod">
          <ac:chgData name="Elias Barber" userId="0226a7ed-76ea-4e64-872d-49dd62df8244" providerId="ADAL" clId="{DEFC4109-3687-40AC-9993-54A5D2A9052E}" dt="2020-02-25T13:31:39.867" v="11" actId="26606"/>
          <ac:picMkLst>
            <pc:docMk/>
            <pc:sldMk cId="1917278868" sldId="272"/>
            <ac:picMk id="1026" creationId="{9EF31BAF-CA01-4732-AFB8-CAED2DA3B4C4}"/>
          </ac:picMkLst>
        </pc:picChg>
      </pc:sldChg>
      <pc:sldChg chg="addSp modSp add mod setBg">
        <pc:chgData name="Elias Barber" userId="0226a7ed-76ea-4e64-872d-49dd62df8244" providerId="ADAL" clId="{DEFC4109-3687-40AC-9993-54A5D2A9052E}" dt="2020-02-25T13:32:56.956" v="32" actId="27636"/>
        <pc:sldMkLst>
          <pc:docMk/>
          <pc:sldMk cId="72151921" sldId="273"/>
        </pc:sldMkLst>
        <pc:spChg chg="mod">
          <ac:chgData name="Elias Barber" userId="0226a7ed-76ea-4e64-872d-49dd62df8244" providerId="ADAL" clId="{DEFC4109-3687-40AC-9993-54A5D2A9052E}" dt="2020-02-25T13:32:51.549" v="26" actId="26606"/>
          <ac:spMkLst>
            <pc:docMk/>
            <pc:sldMk cId="72151921" sldId="273"/>
            <ac:spMk id="2" creationId="{A4BE5D9C-10B5-4F95-9C49-5F88C59BD0AF}"/>
          </ac:spMkLst>
        </pc:spChg>
        <pc:spChg chg="mod">
          <ac:chgData name="Elias Barber" userId="0226a7ed-76ea-4e64-872d-49dd62df8244" providerId="ADAL" clId="{DEFC4109-3687-40AC-9993-54A5D2A9052E}" dt="2020-02-25T13:32:56.956" v="32" actId="27636"/>
          <ac:spMkLst>
            <pc:docMk/>
            <pc:sldMk cId="72151921" sldId="273"/>
            <ac:spMk id="3" creationId="{4538FC3D-8E81-4E94-8AB0-A15E8E586A1D}"/>
          </ac:spMkLst>
        </pc:spChg>
        <pc:spChg chg="add">
          <ac:chgData name="Elias Barber" userId="0226a7ed-76ea-4e64-872d-49dd62df8244" providerId="ADAL" clId="{DEFC4109-3687-40AC-9993-54A5D2A9052E}" dt="2020-02-25T13:32:51.549" v="26" actId="26606"/>
          <ac:spMkLst>
            <pc:docMk/>
            <pc:sldMk cId="72151921" sldId="273"/>
            <ac:spMk id="71" creationId="{ED6F0A31-5407-4EFA-9DFA-67E942682962}"/>
          </ac:spMkLst>
        </pc:spChg>
        <pc:picChg chg="add mod">
          <ac:chgData name="Elias Barber" userId="0226a7ed-76ea-4e64-872d-49dd62df8244" providerId="ADAL" clId="{DEFC4109-3687-40AC-9993-54A5D2A9052E}" dt="2020-02-25T13:32:51.549" v="26" actId="26606"/>
          <ac:picMkLst>
            <pc:docMk/>
            <pc:sldMk cId="72151921" sldId="273"/>
            <ac:picMk id="2050" creationId="{7AC39926-C795-415C-980E-F23CACE3D22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imgres?imgurl=https%3A%2F%2Fi.pinimg.com%2Foriginals%2Ff5%2Fe1%2F4e%2Ff5e14e21c2c4d097eef59a93a40a4506.jpg&amp;imgrefurl=https%3A%2F%2Fwww.pinterest.com%2Fpin%2F313140980312680092%2F&amp;docid=na4AOru13wz4LM&amp;tbnid=8jyXbHERagB_QM%3A&amp;vet=10ahUKEwiRgIGVlPnkAhVJpFkKHZRkAqsQMwh6KAEwAQ..i&amp;w=1196&amp;h=1605&amp;safe=active&amp;bih=533&amp;biw=733&amp;q=thinking%20man&amp;ved=0ahUKEwiRgIGVlPnkAhVJpFkKHZRkAqsQMwh6KAEwAQ&amp;iact=mrc&amp;uact=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com/imgres?imgurl=http%3A%2F%2Fassets.merriam-webster.com%2Fld%2Fword_of_the_day%2Fimages%2F2636%2Flarge.jpg&amp;imgrefurl=http%3A%2F%2Flearnersdictionary.com%2Fword-of-the-day%2F2015%2F10%2F10&amp;docid=OxFS8SRQ44uvOM&amp;tbnid=Mw2N60j69aoCtM%3A&amp;vet=10ahUKEwiSnbCjlPnkAhVQjlkKHTLJDKUQMwhWKAAwAA..i&amp;w=380&amp;h=265&amp;safe=active&amp;bih=533&amp;biw=733&amp;q=exhuberant&amp;ved=0ahUKEwiSnbCjlPnkAhVQjlkKHTLJDKUQMwhWKAAwAA&amp;iact=mrc&amp;uact=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om/imgres?imgurl=https%3A%2F%2Fi.ytimg.com%2Fvi%2FkdOPBP9vuZA%2Fhqdefault.jpg&amp;imgrefurl=https%3A%2F%2Fwww.youtube.com%2Fwatch%3Fv%3DkdOPBP9vuZA&amp;docid=cmYB0XkZR5BMPM&amp;tbnid=dhQDwpDiPTPZBM%3A&amp;vet=10ahUKEwjthfS5lPnkAhUDw1kKHXTFBpoQMwhoKAAwAA..i&amp;w=480&amp;h=360&amp;safe=active&amp;bih=533&amp;biw=733&amp;q=nelson%20haha&amp;ved=0ahUKEwjthfS5lPnkAhUDw1kKHXTFBpoQMwhoKAAwAA&amp;iact=mrc&amp;uact=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com/imgres?imgurl=https%3A%2F%2Fimage.shutterstock.com%2Fimage-vector%2Fcartoon-stick-man-drawing-conceptual-260nw-1274284441.jpg&amp;imgrefurl=https%3A%2F%2Fwww.shutterstock.com%2Fsearch%2Fprovoke&amp;docid=befyLA9zKmK72M&amp;tbnid=Y6LxXMxYDndR0M%3A&amp;vet=10ahUKEwiD-4_SlPnkAhUttlkKHfs6DpAQMwhWKAIwAg..i&amp;w=431&amp;h=280&amp;safe=active&amp;bih=533&amp;biw=733&amp;q=provoke&amp;ved=0ahUKEwiD-4_SlPnkAhUttlkKHfs6DpAQMwhWKAIwAg&amp;iact=mrc&amp;uact=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imgres?imgurl=https%3A%2F%2Fi.pinimg.com%2Foriginals%2Fef%2Fc2%2Fb8%2Fefc2b81bf954f2849b1f751f60311579.jpg&amp;imgrefurl=https%3A%2F%2Fwww.pinterest.ca%2Fpin%2F864198615968317345%2F&amp;docid=MjdtnkDFR0FZLM&amp;tbnid=XjWPLO_f7HrTvM%3A&amp;vet=10ahUKEwi78orGkfnkAhULrVkKHacHBP8QMwhCKAEwAQ..i&amp;w=711&amp;h=576&amp;safe=active&amp;bih=605&amp;biw=639&amp;q=gina%20on%20phone&amp;ved=0ahUKEwi78orGkfnkAhULrVkKHacHBP8QMwhCKAEwAQ&amp;iact=mrc&amp;uact=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imgres?imgurl=https%3A%2F%2Fwww.edvardmunch.org%2Fimages%2Fpaintings%2Fmelancholy.jpg&amp;imgrefurl=https%3A%2F%2Fwww.edvardmunch.org%2Fmelancholy.jsp&amp;docid=moA3qRHb8rxPTM&amp;tbnid=3PobNC9hjGxlwM%3A&amp;vet=10ahUKEwj83NXbkfnkAhWJrFkKHUXBATcQMwh9KAIwAg..i&amp;w=745&amp;h=557&amp;safe=active&amp;bih=605&amp;biw=639&amp;q=melancholy&amp;ved=0ahUKEwj83NXbkfnkAhWJrFkKHUXBATcQMwh9KAIwAg&amp;iact=mrc&amp;uact=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imgres?imgurl=https%3A%2F%2Ft4.ftcdn.net%2Fjpg%2F00%2F22%2F61%2F87%2F240_F_22618735_tbmqmYTflXsYRC86gTSVwiQk9TBNrU8b.jpg&amp;imgrefurl=https%3A%2F%2Fstock.adobe.com%2Fsearch%2Fimages%3Fk%3Ddisdain&amp;docid=YW0mgGNyMhkXhM&amp;tbnid=VxNQfBVHQrhRkM%3A&amp;vet=10ahUKEwjvl52RkvnkAhVku1kKHfIXBasQMwhkKA4wDg..i&amp;w=360&amp;h=240&amp;safe=active&amp;bih=605&amp;biw=639&amp;q=disdain&amp;ved=0ahUKEwjvl52RkvnkAhVku1kKHfIXBasQMwhkKA4wDg&amp;iact=mrc&amp;uact=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ved=2ahUKEwiV2L_4kvnkAhUNnlkKHbM8CGgQjRx6BAgBEAQ&amp;url=http%3A%2F%2Fwww.mercurynews.com%2Fantonio-brown-wants-61-million-from-raiders-patriots&amp;psig=AOvVaw3iOy73I89b2O4_94vk6Z5N&amp;ust=156995356487964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imgres?imgurl=https%3A%2F%2Fdss.fosterwebmarketing.com%2Fupload%2Fbrowninglonglaw.com%2FAccusing_Fingers.jpeg&amp;imgrefurl=https%3A%2F%2Fwww.browninglonglaw.com%2Flibrary%2Fhow-to-handle-being-falsely-accused-of-a-crime.cfm&amp;docid=GAObX9IuojnySM&amp;tbnid=PAKzoGIitMBYQM%3A&amp;vet=10ahUKEwjct9WElPnkAhVsoFkKHYS_A24QMwh_KA0wDQ..i&amp;w=260&amp;h=235&amp;safe=active&amp;bih=533&amp;biw=733&amp;q=accusing&amp;ved=0ahUKEwjct9WElPnkAhVsoFkKHYS_A24QMwh_KA0wDQ&amp;iact=mrc&amp;uact=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A538A-AAF9-435B-8921-2EB30C6447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Tone Words 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0CFD1-0909-4C47-B0D0-13176ACFFD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72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54970-A884-4FE8-8061-CA26E57D0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4476806" cy="1188720"/>
          </a:xfrm>
        </p:spPr>
        <p:txBody>
          <a:bodyPr>
            <a:normAutofit/>
          </a:bodyPr>
          <a:lstStyle/>
          <a:p>
            <a:r>
              <a:rPr lang="en-US" dirty="0"/>
              <a:t>contemplative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C34A1-2EA9-4D2C-9225-0D40C1D08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4" y="2638044"/>
            <a:ext cx="4492932" cy="3263206"/>
          </a:xfrm>
        </p:spPr>
        <p:txBody>
          <a:bodyPr>
            <a:normAutofit/>
          </a:bodyPr>
          <a:lstStyle/>
          <a:p>
            <a:r>
              <a:rPr lang="en-US" sz="3200" dirty="0"/>
              <a:t>expressing or involving prolonged thought, meditation or reflection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96AC89B-FC31-4359-8180-FE1BCC496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3605" y="964692"/>
            <a:ext cx="5440680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4A5970C-32AD-45E3-B88B-C683E4C1C5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0699" y="1128683"/>
            <a:ext cx="5106493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3" name="Picture 3" descr="Image result for thinking man">
            <a:hlinkClick r:id="rId2"/>
            <a:extLst>
              <a:ext uri="{FF2B5EF4-FFF2-40B4-BE49-F238E27FC236}">
                <a16:creationId xmlns:a16="http://schemas.microsoft.com/office/drawing/2014/main" id="{CF885CD7-A1AC-4D68-9000-2924C5C46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403" y="1293275"/>
            <a:ext cx="3193084" cy="427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135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4125C-7A9E-473B-B590-B11052E57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/>
          </a:bodyPr>
          <a:lstStyle/>
          <a:p>
            <a:r>
              <a:rPr lang="en-US" dirty="0"/>
              <a:t>exuberant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83A1A-D2D2-4A57-8C2B-CE3BDBB32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4" y="2638044"/>
            <a:ext cx="3063765" cy="3263206"/>
          </a:xfrm>
        </p:spPr>
        <p:txBody>
          <a:bodyPr>
            <a:normAutofit/>
          </a:bodyPr>
          <a:lstStyle/>
          <a:p>
            <a:r>
              <a:rPr lang="en-US" sz="3200" dirty="0"/>
              <a:t>filled with or characterized by a lively energy and excitement</a:t>
            </a:r>
          </a:p>
          <a:p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9A6A8C2-8B3A-4AD3-AFCC-F1D3F1F02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DF64937-39B5-4AB3-A2EF-EA689BA60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7" name="Picture 3" descr="Image result for exuberant">
            <a:hlinkClick r:id="rId2"/>
            <a:extLst>
              <a:ext uri="{FF2B5EF4-FFF2-40B4-BE49-F238E27FC236}">
                <a16:creationId xmlns:a16="http://schemas.microsoft.com/office/drawing/2014/main" id="{A1A713D9-7644-4DC8-8363-6E679E5FD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58940" y="1293275"/>
            <a:ext cx="6155916" cy="427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93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B2308-0075-4EB0-B36B-BE62DB4B4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9787" y="964692"/>
            <a:ext cx="4476806" cy="1188720"/>
          </a:xfrm>
        </p:spPr>
        <p:txBody>
          <a:bodyPr>
            <a:normAutofit/>
          </a:bodyPr>
          <a:lstStyle/>
          <a:p>
            <a:r>
              <a:rPr lang="en-US" dirty="0"/>
              <a:t>mocking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7506BE-4F6E-470F-B163-72761ED59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4760" y="964692"/>
            <a:ext cx="5440680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923DA06-F0E9-407E-8DD6-8E2591F8D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1854" y="1128683"/>
            <a:ext cx="5106493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1" name="Picture 3" descr="Image result for nelson haha">
            <a:hlinkClick r:id="rId2"/>
            <a:extLst>
              <a:ext uri="{FF2B5EF4-FFF2-40B4-BE49-F238E27FC236}">
                <a16:creationId xmlns:a16="http://schemas.microsoft.com/office/drawing/2014/main" id="{9B2A33E3-BF3C-4A4C-8177-F62203716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3944" y="1641912"/>
            <a:ext cx="4782312" cy="3582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D88BD-2863-4CE5-9FBB-FADEF5363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8359" y="2638044"/>
            <a:ext cx="4492932" cy="3263206"/>
          </a:xfrm>
        </p:spPr>
        <p:txBody>
          <a:bodyPr>
            <a:normAutofit/>
          </a:bodyPr>
          <a:lstStyle/>
          <a:p>
            <a:r>
              <a:rPr lang="en-US" sz="3200" dirty="0"/>
              <a:t>making fun of someone or something in a cruel 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15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62224-2601-4AEA-B164-EEABC413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/>
          </a:bodyPr>
          <a:lstStyle/>
          <a:p>
            <a:r>
              <a:rPr lang="en-US" dirty="0"/>
              <a:t>provocative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F07E4-59D9-42CC-A59D-313E04047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4" y="2638044"/>
            <a:ext cx="3063765" cy="3263206"/>
          </a:xfrm>
        </p:spPr>
        <p:txBody>
          <a:bodyPr>
            <a:normAutofit/>
          </a:bodyPr>
          <a:lstStyle/>
          <a:p>
            <a:r>
              <a:rPr lang="en-US" sz="2800" dirty="0"/>
              <a:t>causing annoyance, anger, or another strong reaction, especially deliberately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9A6A8C2-8B3A-4AD3-AFCC-F1D3F1F02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DF64937-39B5-4AB3-A2EF-EA689BA60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5" name="Picture 3" descr="Image result for provoke">
            <a:hlinkClick r:id="rId2"/>
            <a:extLst>
              <a:ext uri="{FF2B5EF4-FFF2-40B4-BE49-F238E27FC236}">
                <a16:creationId xmlns:a16="http://schemas.microsoft.com/office/drawing/2014/main" id="{FF5B3024-77D0-4522-8BDC-5C7DF3834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3366" y="1413081"/>
            <a:ext cx="6227064" cy="403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396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1949C-D2EC-41BC-AC5B-421A7CE2D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/>
          </a:bodyPr>
          <a:lstStyle/>
          <a:p>
            <a:r>
              <a:rPr lang="en-US" dirty="0"/>
              <a:t>Resigned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5CA2-4AFE-4E82-9CEA-4527BA713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4" y="2638044"/>
            <a:ext cx="3063765" cy="3263206"/>
          </a:xfrm>
        </p:spPr>
        <p:txBody>
          <a:bodyPr>
            <a:normAutofit/>
          </a:bodyPr>
          <a:lstStyle/>
          <a:p>
            <a:r>
              <a:rPr lang="en-US" sz="2800" dirty="0"/>
              <a:t>having accepted something unpleasant that one cannot do anything about.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9A6A8C2-8B3A-4AD3-AFCC-F1D3F1F02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DF64937-39B5-4AB3-A2EF-EA689BA60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oh well shrug">
            <a:extLst>
              <a:ext uri="{FF2B5EF4-FFF2-40B4-BE49-F238E27FC236}">
                <a16:creationId xmlns:a16="http://schemas.microsoft.com/office/drawing/2014/main" id="{9EF31BAF-CA01-4732-AFB8-CAED2DA3B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3366" y="1673149"/>
            <a:ext cx="6227064" cy="351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278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E5D9C-10B5-4F95-9C49-5F88C59BD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>
                <a:solidFill>
                  <a:srgbClr val="262626"/>
                </a:solidFill>
              </a:rPr>
              <a:t>Reverent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8FC3D-8E81-4E94-8AB0-A15E8E586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4352543"/>
            <a:ext cx="2892392" cy="184277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bg1"/>
                </a:solidFill>
              </a:rPr>
              <a:t>feeling or showing deep and solemn respect.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D6F0A31-5407-4EFA-9DFA-67E9426829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reverent">
            <a:extLst>
              <a:ext uri="{FF2B5EF4-FFF2-40B4-BE49-F238E27FC236}">
                <a16:creationId xmlns:a16="http://schemas.microsoft.com/office/drawing/2014/main" id="{7AC39926-C795-415C-980E-F23CACE3D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4376" y="1519535"/>
            <a:ext cx="6257544" cy="350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5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12168-00D6-409F-9BA9-E8CA4D4F3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/>
          </a:bodyPr>
          <a:lstStyle/>
          <a:p>
            <a:r>
              <a:rPr lang="en-US" dirty="0"/>
              <a:t>whimsical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8B597-23DB-4712-8770-839231319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4" y="2638044"/>
            <a:ext cx="3063765" cy="3263206"/>
          </a:xfrm>
        </p:spPr>
        <p:txBody>
          <a:bodyPr>
            <a:normAutofit/>
          </a:bodyPr>
          <a:lstStyle/>
          <a:p>
            <a:r>
              <a:rPr lang="en-US" sz="2400" dirty="0"/>
              <a:t>playfully quaint or fanciful, especially in an appealing and amusing way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9A6A8C2-8B3A-4AD3-AFCC-F1D3F1F02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DF64937-39B5-4AB3-A2EF-EA689BA60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spongebob fun">
            <a:extLst>
              <a:ext uri="{FF2B5EF4-FFF2-40B4-BE49-F238E27FC236}">
                <a16:creationId xmlns:a16="http://schemas.microsoft.com/office/drawing/2014/main" id="{1768A7ED-8672-4BB8-BF1A-B6BB4CFC8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423" y="817903"/>
            <a:ext cx="6322949" cy="522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15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99B5-98DD-421B-8EF4-7830FD654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/>
          </a:bodyPr>
          <a:lstStyle/>
          <a:p>
            <a:r>
              <a:rPr lang="en-US" dirty="0"/>
              <a:t>malicious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CB964-7D1F-4B5E-9F9E-C96EA3D20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4" y="2638044"/>
            <a:ext cx="3063765" cy="3263206"/>
          </a:xfrm>
        </p:spPr>
        <p:txBody>
          <a:bodyPr>
            <a:normAutofit/>
          </a:bodyPr>
          <a:lstStyle/>
          <a:p>
            <a:r>
              <a:rPr lang="en-US" sz="3600" dirty="0"/>
              <a:t>Intended to hurt or harm</a:t>
            </a:r>
          </a:p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6A8C2-8B3A-4AD3-AFCC-F1D3F1F02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F64937-39B5-4AB3-A2EF-EA689BA60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37A233-31DF-4AD5-A94F-42D1190C1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7202" y="1293275"/>
            <a:ext cx="4279392" cy="427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96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03E93-B90F-4ECE-ABFE-70EF489EF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/>
          </a:bodyPr>
          <a:lstStyle/>
          <a:p>
            <a:r>
              <a:rPr lang="en-US" sz="2600"/>
              <a:t>disinterested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42EDA-8D76-4C47-9183-E3F3CEB5F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4" y="2638044"/>
            <a:ext cx="3063765" cy="326320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having or feeling no interest in something; not influenced by considerations of personal advantage</a:t>
            </a:r>
          </a:p>
          <a:p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9A6A8C2-8B3A-4AD3-AFCC-F1D3F1F02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DF64937-39B5-4AB3-A2EF-EA689BA60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3" name="Picture 3" descr="Image result for gina on phone">
            <a:hlinkClick r:id="rId2"/>
            <a:extLst>
              <a:ext uri="{FF2B5EF4-FFF2-40B4-BE49-F238E27FC236}">
                <a16:creationId xmlns:a16="http://schemas.microsoft.com/office/drawing/2014/main" id="{74649F46-A980-4FC2-B11E-8A07D93E7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9352" y="1293275"/>
            <a:ext cx="5275092" cy="427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017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F5CA-2CDF-4246-AAAF-49C932E7F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/>
          </a:bodyPr>
          <a:lstStyle/>
          <a:p>
            <a:r>
              <a:rPr lang="en-US" dirty="0"/>
              <a:t>melancholy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C1281-FCB9-4BAE-909D-BA9FE08F1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4" y="2638044"/>
            <a:ext cx="3063765" cy="3263206"/>
          </a:xfrm>
        </p:spPr>
        <p:txBody>
          <a:bodyPr>
            <a:normAutofit/>
          </a:bodyPr>
          <a:lstStyle/>
          <a:p>
            <a:r>
              <a:rPr lang="en-US" sz="3200" dirty="0"/>
              <a:t>a feeling of deep sadness</a:t>
            </a:r>
          </a:p>
          <a:p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9A6A8C2-8B3A-4AD3-AFCC-F1D3F1F02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DF64937-39B5-4AB3-A2EF-EA689BA60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7" name="Picture 3" descr="Image result for melancholy">
            <a:hlinkClick r:id="rId2"/>
            <a:extLst>
              <a:ext uri="{FF2B5EF4-FFF2-40B4-BE49-F238E27FC236}">
                <a16:creationId xmlns:a16="http://schemas.microsoft.com/office/drawing/2014/main" id="{5E76FC3F-7DC8-47A0-8501-626127AD6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9264" y="1293275"/>
            <a:ext cx="5735267" cy="427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061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EA03-BA96-4681-9464-CFE459CF8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/>
          </a:bodyPr>
          <a:lstStyle/>
          <a:p>
            <a:r>
              <a:rPr lang="en-US" dirty="0"/>
              <a:t>disdainful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16B64-2B11-4571-B23F-26921A814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4" y="2638044"/>
            <a:ext cx="3063765" cy="3263206"/>
          </a:xfrm>
        </p:spPr>
        <p:txBody>
          <a:bodyPr>
            <a:normAutofit/>
          </a:bodyPr>
          <a:lstStyle/>
          <a:p>
            <a:r>
              <a:rPr lang="en-US" sz="3200" dirty="0"/>
              <a:t>showing contempt or lack of respect</a:t>
            </a:r>
          </a:p>
          <a:p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9A6A8C2-8B3A-4AD3-AFCC-F1D3F1F02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DF64937-39B5-4AB3-A2EF-EA689BA60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Picture 3" descr="Image result for disdain">
            <a:hlinkClick r:id="rId2"/>
            <a:extLst>
              <a:ext uri="{FF2B5EF4-FFF2-40B4-BE49-F238E27FC236}">
                <a16:creationId xmlns:a16="http://schemas.microsoft.com/office/drawing/2014/main" id="{3F176FF1-C7F8-41E0-BD55-DEFDF6713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3366" y="1361057"/>
            <a:ext cx="6227064" cy="414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75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08E47-34A3-481A-8AFC-973FA0F99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/>
          </a:bodyPr>
          <a:lstStyle/>
          <a:p>
            <a:r>
              <a:rPr lang="en-US" dirty="0"/>
              <a:t>brash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6B5BB-D684-4F86-9909-A1342C05D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4" y="2638044"/>
            <a:ext cx="3063765" cy="3263206"/>
          </a:xfrm>
        </p:spPr>
        <p:txBody>
          <a:bodyPr>
            <a:normAutofit/>
          </a:bodyPr>
          <a:lstStyle/>
          <a:p>
            <a:r>
              <a:rPr lang="en-US" sz="3200" dirty="0"/>
              <a:t>self-assertive in a rude, noisy, or overbearing way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9A6A8C2-8B3A-4AD3-AFCC-F1D3F1F02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DF64937-39B5-4AB3-A2EF-EA689BA60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Image result for antonio brown">
            <a:hlinkClick r:id="rId2"/>
            <a:extLst>
              <a:ext uri="{FF2B5EF4-FFF2-40B4-BE49-F238E27FC236}">
                <a16:creationId xmlns:a16="http://schemas.microsoft.com/office/drawing/2014/main" id="{C43D3715-3F30-4EB2-89D1-57F335B28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3366" y="1361057"/>
            <a:ext cx="6227064" cy="414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690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DBF83-A190-4F91-9A25-1344C2F39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/>
          </a:bodyPr>
          <a:lstStyle/>
          <a:p>
            <a:r>
              <a:rPr lang="en-US" dirty="0"/>
              <a:t>poignant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99F71-FE51-45C3-A71A-6FAA5BA6E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4" y="2638044"/>
            <a:ext cx="3063765" cy="3263206"/>
          </a:xfrm>
        </p:spPr>
        <p:txBody>
          <a:bodyPr>
            <a:normAutofit/>
          </a:bodyPr>
          <a:lstStyle/>
          <a:p>
            <a:r>
              <a:rPr lang="en-US" sz="3200" dirty="0"/>
              <a:t>deeply affecting or moving to the emotions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6A8C2-8B3A-4AD3-AFCC-F1D3F1F02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F64937-39B5-4AB3-A2EF-EA689BA60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84AFB4-A38C-4EFF-9E4A-E867D05F4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0950" y="1293275"/>
            <a:ext cx="3551895" cy="427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343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0C038-6E1E-43D8-9EAB-2AB9EFB36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/>
          </a:bodyPr>
          <a:lstStyle/>
          <a:p>
            <a:r>
              <a:rPr lang="en-US" dirty="0"/>
              <a:t>accusing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E9F86-3FF4-454F-A2B2-A1720FBB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4" y="2638044"/>
            <a:ext cx="3063765" cy="3263206"/>
          </a:xfrm>
        </p:spPr>
        <p:txBody>
          <a:bodyPr>
            <a:normAutofit/>
          </a:bodyPr>
          <a:lstStyle/>
          <a:p>
            <a:r>
              <a:rPr lang="en-US" sz="3200" dirty="0"/>
              <a:t>directing blame or responsibility toward someone or something</a:t>
            </a:r>
          </a:p>
          <a:p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9A6A8C2-8B3A-4AD3-AFCC-F1D3F1F02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DF64937-39B5-4AB3-A2EF-EA689BA60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9" name="Picture 3" descr="Image result for accusing">
            <a:hlinkClick r:id="rId2"/>
            <a:extLst>
              <a:ext uri="{FF2B5EF4-FFF2-40B4-BE49-F238E27FC236}">
                <a16:creationId xmlns:a16="http://schemas.microsoft.com/office/drawing/2014/main" id="{0F8E934D-EB65-44A3-B262-836910B97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6155" y="1293275"/>
            <a:ext cx="4741485" cy="427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29353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A29A1D941DCA478D6B0161E8A26FBE" ma:contentTypeVersion="6" ma:contentTypeDescription="Create a new document." ma:contentTypeScope="" ma:versionID="0c1614b77ac6be19f21b9649d7b8aca7">
  <xsd:schema xmlns:xsd="http://www.w3.org/2001/XMLSchema" xmlns:xs="http://www.w3.org/2001/XMLSchema" xmlns:p="http://schemas.microsoft.com/office/2006/metadata/properties" xmlns:ns2="3c76a987-acda-4960-b2a1-fcd934b6e383" xmlns:ns3="5899119c-366f-4964-906a-a40c72b20122" targetNamespace="http://schemas.microsoft.com/office/2006/metadata/properties" ma:root="true" ma:fieldsID="d99f5d9bcc51591657feaa8f543d10eb" ns2:_="" ns3:_="">
    <xsd:import namespace="3c76a987-acda-4960-b2a1-fcd934b6e383"/>
    <xsd:import namespace="5899119c-366f-4964-906a-a40c72b201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76a987-acda-4960-b2a1-fcd934b6e3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99119c-366f-4964-906a-a40c72b201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BB142C-B141-451B-991B-0D758C1FD9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76a987-acda-4960-b2a1-fcd934b6e383"/>
    <ds:schemaRef ds:uri="5899119c-366f-4964-906a-a40c72b201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B2DFEE-2CC9-4FEC-813C-B7C0ADA82240}">
  <ds:schemaRefs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5899119c-366f-4964-906a-a40c72b20122"/>
    <ds:schemaRef ds:uri="3c76a987-acda-4960-b2a1-fcd934b6e383"/>
  </ds:schemaRefs>
</ds:datastoreItem>
</file>

<file path=customXml/itemProps3.xml><?xml version="1.0" encoding="utf-8"?>
<ds:datastoreItem xmlns:ds="http://schemas.openxmlformats.org/officeDocument/2006/customXml" ds:itemID="{F73DCA42-5B72-4F34-9EF5-EB241C789E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145</Words>
  <Application>Microsoft Office PowerPoint</Application>
  <PresentationFormat>Widescreen</PresentationFormat>
  <Paragraphs>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Parcel</vt:lpstr>
      <vt:lpstr>Tone Words B</vt:lpstr>
      <vt:lpstr>whimsical</vt:lpstr>
      <vt:lpstr>malicious</vt:lpstr>
      <vt:lpstr>disinterested</vt:lpstr>
      <vt:lpstr>melancholy</vt:lpstr>
      <vt:lpstr>disdainful</vt:lpstr>
      <vt:lpstr>brash</vt:lpstr>
      <vt:lpstr>poignant</vt:lpstr>
      <vt:lpstr>accusing</vt:lpstr>
      <vt:lpstr>contemplative</vt:lpstr>
      <vt:lpstr>exuberant</vt:lpstr>
      <vt:lpstr>mocking</vt:lpstr>
      <vt:lpstr>provocative</vt:lpstr>
      <vt:lpstr>Resigned</vt:lpstr>
      <vt:lpstr>Reverent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Tone Words Unit 2</dc:title>
  <dc:creator>Elias Barber</dc:creator>
  <cp:lastModifiedBy>Emily Ellwood</cp:lastModifiedBy>
  <cp:revision>3</cp:revision>
  <dcterms:created xsi:type="dcterms:W3CDTF">2020-02-25T13:32:51Z</dcterms:created>
  <dcterms:modified xsi:type="dcterms:W3CDTF">2020-02-26T20:15:21Z</dcterms:modified>
</cp:coreProperties>
</file>