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sldIdLst>
    <p:sldId id="259" r:id="rId2"/>
    <p:sldId id="343" r:id="rId3"/>
    <p:sldId id="348" r:id="rId4"/>
    <p:sldId id="347" r:id="rId5"/>
    <p:sldId id="337" r:id="rId6"/>
    <p:sldId id="344" r:id="rId7"/>
    <p:sldId id="258" r:id="rId8"/>
    <p:sldId id="349" r:id="rId9"/>
    <p:sldId id="345" r:id="rId10"/>
    <p:sldId id="342" r:id="rId11"/>
    <p:sldId id="346" r:id="rId12"/>
    <p:sldId id="3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boingboing.net/2012/02/09/breaded-cats.html" TargetMode="External"/><Relationship Id="rId1" Type="http://schemas.openxmlformats.org/officeDocument/2006/relationships/image" Target="../media/image6.jpg"/><Relationship Id="rId4" Type="http://schemas.openxmlformats.org/officeDocument/2006/relationships/hyperlink" Target="https://lifehacks.stackexchange.com/questions/213/how-do-i-prevent-pencils-from-breaking"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en.wikipedia.org/wiki/Marine_habitats" TargetMode="External"/><Relationship Id="rId1" Type="http://schemas.openxmlformats.org/officeDocument/2006/relationships/image" Target="../media/image9.jpg"/></Relationships>
</file>

<file path=ppt/diagrams/_rels/data4.xml.rels><?xml version="1.0" encoding="UTF-8" standalone="yes"?>
<Relationships xmlns="http://schemas.openxmlformats.org/package/2006/relationships"><Relationship Id="rId2" Type="http://schemas.openxmlformats.org/officeDocument/2006/relationships/hyperlink" Target="http://stupendoustidbits.wordpress.com/2012/03/09/friday-musings-8/" TargetMode="External"/><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boingboing.net/2012/02/09/breaded-cats.html" TargetMode="External"/><Relationship Id="rId1" Type="http://schemas.openxmlformats.org/officeDocument/2006/relationships/image" Target="../media/image6.jpg"/><Relationship Id="rId4" Type="http://schemas.openxmlformats.org/officeDocument/2006/relationships/hyperlink" Target="https://lifehacks.stackexchange.com/questions/213/how-do-i-prevent-pencils-from-breaking"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en.wikipedia.org/wiki/Marine_habitats" TargetMode="External"/><Relationship Id="rId1" Type="http://schemas.openxmlformats.org/officeDocument/2006/relationships/image" Target="../media/image9.jpg"/></Relationships>
</file>

<file path=ppt/diagrams/_rels/drawing4.xml.rels><?xml version="1.0" encoding="UTF-8" standalone="yes"?>
<Relationships xmlns="http://schemas.openxmlformats.org/package/2006/relationships"><Relationship Id="rId2" Type="http://schemas.openxmlformats.org/officeDocument/2006/relationships/hyperlink" Target="http://stupendoustidbits.wordpress.com/2012/03/09/friday-musings-8/" TargetMode="External"/><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1E49D-8337-44E7-A34B-B9711CC585D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1274C3-CD87-4248-A91F-B0C03FF5E93C}">
      <dgm:prSet custT="1"/>
      <dgm:spPr/>
      <dgm:t>
        <a:bodyPr/>
        <a:lstStyle/>
        <a:p>
          <a:pPr>
            <a:lnSpc>
              <a:spcPct val="100000"/>
            </a:lnSpc>
            <a:defRPr b="1"/>
          </a:pPr>
          <a:r>
            <a:rPr lang="en-US" sz="2800" b="1" dirty="0"/>
            <a:t>Graded Paragraph:</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custT="1"/>
      <dgm:spPr/>
      <dgm:t>
        <a:bodyPr/>
        <a:lstStyle/>
        <a:p>
          <a:pPr>
            <a:lnSpc>
              <a:spcPct val="100000"/>
            </a:lnSpc>
          </a:pPr>
          <a:r>
            <a:rPr lang="en-US" sz="2800" b="1" dirty="0"/>
            <a:t>By Any Other Name CEIEI writing</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4BE938A7-4538-4E7B-B034-63BEEE4D4FC5}">
      <dgm:prSet custT="1"/>
      <dgm:spPr/>
      <dgm:t>
        <a:bodyPr/>
        <a:lstStyle/>
        <a:p>
          <a:pPr>
            <a:lnSpc>
              <a:spcPct val="100000"/>
            </a:lnSpc>
            <a:defRPr b="1"/>
          </a:pPr>
          <a:r>
            <a:rPr lang="en-US" sz="2800" b="1" dirty="0"/>
            <a:t>Graded Essay:</a:t>
          </a:r>
        </a:p>
      </dgm:t>
    </dgm:pt>
    <dgm:pt modelId="{0F2C5385-FAE5-4BE6-A6DB-CFF677CEC870}" type="parTrans" cxnId="{F45137F6-7118-4D37-99FE-6EA69C0C484A}">
      <dgm:prSet/>
      <dgm:spPr/>
      <dgm:t>
        <a:bodyPr/>
        <a:lstStyle/>
        <a:p>
          <a:endParaRPr lang="en-US"/>
        </a:p>
      </dgm:t>
    </dgm:pt>
    <dgm:pt modelId="{EE66CA36-C7FC-45B9-8206-CCA92CCF0970}" type="sibTrans" cxnId="{F45137F6-7118-4D37-99FE-6EA69C0C484A}">
      <dgm:prSet/>
      <dgm:spPr/>
      <dgm:t>
        <a:bodyPr/>
        <a:lstStyle/>
        <a:p>
          <a:endParaRPr lang="en-US"/>
        </a:p>
      </dgm:t>
    </dgm:pt>
    <dgm:pt modelId="{CBE148F7-D286-41C0-AC63-894916BD1C78}">
      <dgm:prSet custT="1"/>
      <dgm:spPr/>
      <dgm:t>
        <a:bodyPr/>
        <a:lstStyle/>
        <a:p>
          <a:pPr>
            <a:lnSpc>
              <a:spcPct val="100000"/>
            </a:lnSpc>
          </a:pPr>
          <a:r>
            <a:rPr lang="en-US" sz="2800" b="1" dirty="0"/>
            <a:t>Brainstorm/ synthesis work</a:t>
          </a:r>
        </a:p>
      </dgm:t>
    </dgm:pt>
    <dgm:pt modelId="{58D2B0B2-B79F-44A5-AD9B-47E9144C420F}" type="parTrans" cxnId="{2E3946BC-AB32-4157-903C-CD14D88487DE}">
      <dgm:prSet/>
      <dgm:spPr/>
      <dgm:t>
        <a:bodyPr/>
        <a:lstStyle/>
        <a:p>
          <a:endParaRPr lang="en-US"/>
        </a:p>
      </dgm:t>
    </dgm:pt>
    <dgm:pt modelId="{7424DE40-E8E4-4A82-91EA-3F010A6B2518}" type="sibTrans" cxnId="{2E3946BC-AB32-4157-903C-CD14D88487DE}">
      <dgm:prSet/>
      <dgm:spPr/>
      <dgm:t>
        <a:bodyPr/>
        <a:lstStyle/>
        <a:p>
          <a:endParaRPr lang="en-US"/>
        </a:p>
      </dgm:t>
    </dgm:pt>
    <dgm:pt modelId="{7E5D8316-DF1F-4CC9-9F0C-D87E07ECC2F8}">
      <dgm:prSet custT="1"/>
      <dgm:spPr/>
      <dgm:t>
        <a:bodyPr/>
        <a:lstStyle/>
        <a:p>
          <a:pPr>
            <a:lnSpc>
              <a:spcPct val="100000"/>
            </a:lnSpc>
            <a:defRPr b="1"/>
          </a:pPr>
          <a:r>
            <a:rPr lang="en-US" sz="2800" b="1" dirty="0"/>
            <a:t>Quiz:</a:t>
          </a:r>
        </a:p>
      </dgm:t>
    </dgm:pt>
    <dgm:pt modelId="{C9DAD572-1588-43DD-BC83-A1F86BF9809D}" type="parTrans" cxnId="{9B2AFFF6-3209-4137-AFA1-8C274642BAEB}">
      <dgm:prSet/>
      <dgm:spPr/>
      <dgm:t>
        <a:bodyPr/>
        <a:lstStyle/>
        <a:p>
          <a:endParaRPr lang="en-US"/>
        </a:p>
      </dgm:t>
    </dgm:pt>
    <dgm:pt modelId="{9EC404F4-1064-47B3-9F58-5B7D81392457}" type="sibTrans" cxnId="{9B2AFFF6-3209-4137-AFA1-8C274642BAEB}">
      <dgm:prSet/>
      <dgm:spPr/>
      <dgm:t>
        <a:bodyPr/>
        <a:lstStyle/>
        <a:p>
          <a:endParaRPr lang="en-US"/>
        </a:p>
      </dgm:t>
    </dgm:pt>
    <dgm:pt modelId="{2CC0A329-4DB6-4A88-BBDB-C4539E75569B}">
      <dgm:prSet custT="1"/>
      <dgm:spPr/>
      <dgm:t>
        <a:bodyPr/>
        <a:lstStyle/>
        <a:p>
          <a:pPr>
            <a:lnSpc>
              <a:spcPct val="100000"/>
            </a:lnSpc>
          </a:pPr>
          <a:r>
            <a:rPr lang="en-US" sz="2800" b="1" dirty="0"/>
            <a:t>By Any Other Name</a:t>
          </a:r>
        </a:p>
      </dgm:t>
    </dgm:pt>
    <dgm:pt modelId="{AEEEA983-4448-4C59-8DF5-5154FF08EA8B}" type="parTrans" cxnId="{E994765B-76A3-4AAB-9D61-653334707D3C}">
      <dgm:prSet/>
      <dgm:spPr/>
      <dgm:t>
        <a:bodyPr/>
        <a:lstStyle/>
        <a:p>
          <a:endParaRPr lang="en-US"/>
        </a:p>
      </dgm:t>
    </dgm:pt>
    <dgm:pt modelId="{A70B302D-134C-4779-8838-962803163D97}" type="sibTrans" cxnId="{E994765B-76A3-4AAB-9D61-653334707D3C}">
      <dgm:prSet/>
      <dgm:spPr/>
      <dgm:t>
        <a:bodyPr/>
        <a:lstStyle/>
        <a:p>
          <a:endParaRPr lang="en-US"/>
        </a:p>
      </dgm:t>
    </dgm:pt>
    <dgm:pt modelId="{627D5C32-B972-4613-859D-8C674F26B771}">
      <dgm:prSet custT="1"/>
      <dgm:spPr/>
      <dgm:t>
        <a:bodyPr/>
        <a:lstStyle/>
        <a:p>
          <a:pPr>
            <a:lnSpc>
              <a:spcPct val="100000"/>
            </a:lnSpc>
            <a:defRPr b="1"/>
          </a:pPr>
          <a:r>
            <a:rPr lang="en-US" sz="2800" b="1" dirty="0"/>
            <a:t>Warm-up:</a:t>
          </a:r>
        </a:p>
      </dgm:t>
    </dgm:pt>
    <dgm:pt modelId="{86D4F4C0-8EFC-42B9-8B4E-E6F8D17C03C5}" type="parTrans" cxnId="{3DC47CEA-BD07-4896-9E36-4C67DA470E08}">
      <dgm:prSet/>
      <dgm:spPr/>
      <dgm:t>
        <a:bodyPr/>
        <a:lstStyle/>
        <a:p>
          <a:endParaRPr lang="en-US"/>
        </a:p>
      </dgm:t>
    </dgm:pt>
    <dgm:pt modelId="{499E5554-8D34-4EA4-8BD0-3FE1C57AE493}" type="sibTrans" cxnId="{3DC47CEA-BD07-4896-9E36-4C67DA470E08}">
      <dgm:prSet/>
      <dgm:spPr/>
      <dgm:t>
        <a:bodyPr/>
        <a:lstStyle/>
        <a:p>
          <a:endParaRPr lang="en-US"/>
        </a:p>
      </dgm:t>
    </dgm:pt>
    <dgm:pt modelId="{1982269E-B97E-4399-A881-AC53FFE73372}">
      <dgm:prSet custT="1"/>
      <dgm:spPr/>
      <dgm:t>
        <a:bodyPr/>
        <a:lstStyle/>
        <a:p>
          <a:pPr>
            <a:lnSpc>
              <a:spcPct val="100000"/>
            </a:lnSpc>
          </a:pPr>
          <a:r>
            <a:rPr lang="en-US" sz="2800" b="1" dirty="0"/>
            <a:t>“Indian Father’s Plea”</a:t>
          </a:r>
        </a:p>
      </dgm:t>
    </dgm:pt>
    <dgm:pt modelId="{0C98F502-B082-488A-8823-6D893CB8384F}" type="parTrans" cxnId="{09F6C2A7-3DCF-4E1C-B6D7-45691C13EF1A}">
      <dgm:prSet/>
      <dgm:spPr/>
      <dgm:t>
        <a:bodyPr/>
        <a:lstStyle/>
        <a:p>
          <a:endParaRPr lang="en-US"/>
        </a:p>
      </dgm:t>
    </dgm:pt>
    <dgm:pt modelId="{6AA4A27E-000D-4E7D-B83A-C88D84430B14}" type="sibTrans" cxnId="{09F6C2A7-3DCF-4E1C-B6D7-45691C13EF1A}">
      <dgm:prSet/>
      <dgm:spPr/>
      <dgm:t>
        <a:bodyPr/>
        <a:lstStyle/>
        <a:p>
          <a:endParaRPr lang="en-US"/>
        </a:p>
      </dgm:t>
    </dgm:pt>
    <dgm:pt modelId="{A6478AD2-0B7E-4F42-AF14-1A4C6F1BCA7D}" type="pres">
      <dgm:prSet presAssocID="{2261E49D-8337-44E7-A34B-B9711CC585D2}" presName="root" presStyleCnt="0">
        <dgm:presLayoutVars>
          <dgm:dir/>
          <dgm:resizeHandles val="exact"/>
        </dgm:presLayoutVars>
      </dgm:prSet>
      <dgm:spPr/>
    </dgm:pt>
    <dgm:pt modelId="{F4DE695C-D51F-46EA-986B-3043EE9B224B}" type="pres">
      <dgm:prSet presAssocID="{7E5D8316-DF1F-4CC9-9F0C-D87E07ECC2F8}" presName="compNode" presStyleCnt="0"/>
      <dgm:spPr/>
    </dgm:pt>
    <dgm:pt modelId="{A460D05B-4A1D-4BA9-86E9-FA7A709AB081}" type="pres">
      <dgm:prSet presAssocID="{7E5D8316-DF1F-4CC9-9F0C-D87E07ECC2F8}" presName="iconRect" presStyleLbl="node1" presStyleIdx="0" presStyleCnt="4" custScaleX="225202" custScaleY="228119" custLinFactNeighborX="25756" custLinFactNeighborY="-6460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pt>
    <dgm:pt modelId="{1B335B27-C040-4024-A941-51491FF1824D}" type="pres">
      <dgm:prSet presAssocID="{7E5D8316-DF1F-4CC9-9F0C-D87E07ECC2F8}" presName="iconSpace" presStyleCnt="0"/>
      <dgm:spPr/>
    </dgm:pt>
    <dgm:pt modelId="{A8ACCBDE-1A95-40A6-AE4A-76D1551417CB}" type="pres">
      <dgm:prSet presAssocID="{7E5D8316-DF1F-4CC9-9F0C-D87E07ECC2F8}" presName="parTx" presStyleLbl="revTx" presStyleIdx="0" presStyleCnt="8">
        <dgm:presLayoutVars>
          <dgm:chMax val="0"/>
          <dgm:chPref val="0"/>
        </dgm:presLayoutVars>
      </dgm:prSet>
      <dgm:spPr/>
    </dgm:pt>
    <dgm:pt modelId="{8F17A897-F6C1-4C71-8E81-464DC3DE25C9}" type="pres">
      <dgm:prSet presAssocID="{7E5D8316-DF1F-4CC9-9F0C-D87E07ECC2F8}" presName="txSpace" presStyleCnt="0"/>
      <dgm:spPr/>
    </dgm:pt>
    <dgm:pt modelId="{B2E6AD1F-63C9-4FE6-A329-068B27E2C734}" type="pres">
      <dgm:prSet presAssocID="{7E5D8316-DF1F-4CC9-9F0C-D87E07ECC2F8}" presName="desTx" presStyleLbl="revTx" presStyleIdx="1" presStyleCnt="8" custLinFactNeighborX="-4540" custLinFactNeighborY="-56608">
        <dgm:presLayoutVars/>
      </dgm:prSet>
      <dgm:spPr/>
    </dgm:pt>
    <dgm:pt modelId="{E84596B2-6C64-4F38-B8E6-1BDC7F98D557}" type="pres">
      <dgm:prSet presAssocID="{9EC404F4-1064-47B3-9F58-5B7D81392457}" presName="sibTrans" presStyleCnt="0"/>
      <dgm:spPr/>
    </dgm:pt>
    <dgm:pt modelId="{14FF3B0A-C04B-414D-B131-5DE3E86E0168}" type="pres">
      <dgm:prSet presAssocID="{627D5C32-B972-4613-859D-8C674F26B771}" presName="compNode" presStyleCnt="0"/>
      <dgm:spPr/>
    </dgm:pt>
    <dgm:pt modelId="{0B6A77B6-C895-42B2-813A-5BE43B343599}" type="pres">
      <dgm:prSet presAssocID="{627D5C32-B972-4613-859D-8C674F26B771}" presName="iconRect" presStyleLbl="node1" presStyleIdx="1" presStyleCnt="4" custScaleX="249230" custScaleY="243169" custLinFactY="-28737" custLinFactNeighborX="24226" custLinFactNeighborY="-100000"/>
      <dgm:spPr/>
    </dgm:pt>
    <dgm:pt modelId="{1B08CEB7-A367-4A2C-A08C-2D64EBE699C8}" type="pres">
      <dgm:prSet presAssocID="{627D5C32-B972-4613-859D-8C674F26B771}" presName="iconSpace" presStyleCnt="0"/>
      <dgm:spPr/>
    </dgm:pt>
    <dgm:pt modelId="{79C04F9F-5ECA-4CC6-951E-B2B4AD769259}" type="pres">
      <dgm:prSet presAssocID="{627D5C32-B972-4613-859D-8C674F26B771}" presName="parTx" presStyleLbl="revTx" presStyleIdx="2" presStyleCnt="8" custLinFactNeighborX="-7117" custLinFactNeighborY="-16109">
        <dgm:presLayoutVars>
          <dgm:chMax val="0"/>
          <dgm:chPref val="0"/>
        </dgm:presLayoutVars>
      </dgm:prSet>
      <dgm:spPr/>
    </dgm:pt>
    <dgm:pt modelId="{6ECDA335-7500-48AE-8E29-F0FE4A88D6B0}" type="pres">
      <dgm:prSet presAssocID="{627D5C32-B972-4613-859D-8C674F26B771}" presName="txSpace" presStyleCnt="0"/>
      <dgm:spPr/>
    </dgm:pt>
    <dgm:pt modelId="{9CDE4C4F-875B-43E1-9387-5148B0CE115A}" type="pres">
      <dgm:prSet presAssocID="{627D5C32-B972-4613-859D-8C674F26B771}" presName="desTx" presStyleLbl="revTx" presStyleIdx="3" presStyleCnt="8" custScaleY="76452" custLinFactY="-23894" custLinFactNeighborX="-3828" custLinFactNeighborY="-100000">
        <dgm:presLayoutVars/>
      </dgm:prSet>
      <dgm:spPr/>
    </dgm:pt>
    <dgm:pt modelId="{239137D7-0D1B-4128-8DFB-26917E3E008A}" type="pres">
      <dgm:prSet presAssocID="{499E5554-8D34-4EA4-8BD0-3FE1C57AE493}" presName="sibTrans" presStyleCnt="0"/>
      <dgm:spPr/>
    </dgm:pt>
    <dgm:pt modelId="{C3DA6A64-C1FD-4529-8AD2-D09381D4383D}" type="pres">
      <dgm:prSet presAssocID="{1F1274C3-CD87-4248-A91F-B0C03FF5E93C}" presName="compNode" presStyleCnt="0"/>
      <dgm:spPr/>
    </dgm:pt>
    <dgm:pt modelId="{10BD7DFB-CE27-4FA0-AB71-9B681E59039C}" type="pres">
      <dgm:prSet presAssocID="{1F1274C3-CD87-4248-A91F-B0C03FF5E93C}" presName="iconRect" presStyleLbl="node1" presStyleIdx="2" presStyleCnt="4" custScaleX="292923" custScaleY="176222" custLinFactNeighborX="-8050" custLinFactNeighborY="-93602"/>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t="-8000" b="-8000"/>
          </a:stretch>
        </a:blipFill>
        <a:ln>
          <a:noFill/>
        </a:ln>
      </dgm:spPr>
    </dgm:pt>
    <dgm:pt modelId="{BAC8CEEA-9177-46C4-BA3E-9562B55DD185}" type="pres">
      <dgm:prSet presAssocID="{1F1274C3-CD87-4248-A91F-B0C03FF5E93C}" presName="iconSpace" presStyleCnt="0"/>
      <dgm:spPr/>
    </dgm:pt>
    <dgm:pt modelId="{266F1CE2-B7B9-4736-9FD1-BC9D663F87DA}" type="pres">
      <dgm:prSet presAssocID="{1F1274C3-CD87-4248-A91F-B0C03FF5E93C}" presName="parTx" presStyleLbl="revTx" presStyleIdx="4" presStyleCnt="8" custLinFactNeighborX="-13763" custLinFactNeighborY="-51330">
        <dgm:presLayoutVars>
          <dgm:chMax val="0"/>
          <dgm:chPref val="0"/>
        </dgm:presLayoutVars>
      </dgm:prSet>
      <dgm:spPr/>
    </dgm:pt>
    <dgm:pt modelId="{3C129966-6F1E-4D8E-B3FD-1FF12FF3AB76}" type="pres">
      <dgm:prSet presAssocID="{1F1274C3-CD87-4248-A91F-B0C03FF5E93C}" presName="txSpace" presStyleCnt="0"/>
      <dgm:spPr/>
    </dgm:pt>
    <dgm:pt modelId="{AF7AFD6B-C09D-4291-A3EF-E6650E475B9D}" type="pres">
      <dgm:prSet presAssocID="{1F1274C3-CD87-4248-A91F-B0C03FF5E93C}" presName="desTx" presStyleLbl="revTx" presStyleIdx="5" presStyleCnt="8" custScaleX="121564" custScaleY="108778" custLinFactNeighborX="-6809" custLinFactNeighborY="-54433">
        <dgm:presLayoutVars/>
      </dgm:prSet>
      <dgm:spPr/>
    </dgm:pt>
    <dgm:pt modelId="{24498147-23CD-4077-9946-A9E6154E6045}" type="pres">
      <dgm:prSet presAssocID="{B26AFD45-90E5-4D21-B13C-09F5C13A3167}" presName="sibTrans" presStyleCnt="0"/>
      <dgm:spPr/>
    </dgm:pt>
    <dgm:pt modelId="{B3AF2C4C-5F7A-4BDE-98E0-5431036A033A}" type="pres">
      <dgm:prSet presAssocID="{4BE938A7-4538-4E7B-B034-63BEEE4D4FC5}" presName="compNode" presStyleCnt="0"/>
      <dgm:spPr/>
    </dgm:pt>
    <dgm:pt modelId="{8475D586-EE1E-41D0-A5F3-1682E1D8562D}" type="pres">
      <dgm:prSet presAssocID="{4BE938A7-4538-4E7B-B034-63BEEE4D4FC5}" presName="iconRect" presStyleLbl="node1" presStyleIdx="3" presStyleCnt="4" custScaleX="240625" custScaleY="236242" custLinFactNeighborX="22395" custLinFactNeighborY="-90764"/>
      <dgm:spPr/>
    </dgm:pt>
    <dgm:pt modelId="{C3C10050-5B41-482C-B813-2BAA80DCB704}" type="pres">
      <dgm:prSet presAssocID="{4BE938A7-4538-4E7B-B034-63BEEE4D4FC5}" presName="iconSpace" presStyleCnt="0"/>
      <dgm:spPr/>
    </dgm:pt>
    <dgm:pt modelId="{7C3B696F-859B-45AD-8C15-3BF01B7B324C}" type="pres">
      <dgm:prSet presAssocID="{4BE938A7-4538-4E7B-B034-63BEEE4D4FC5}" presName="parTx" presStyleLbl="revTx" presStyleIdx="6" presStyleCnt="8" custLinFactNeighborX="-14512" custLinFactNeighborY="-34519">
        <dgm:presLayoutVars>
          <dgm:chMax val="0"/>
          <dgm:chPref val="0"/>
        </dgm:presLayoutVars>
      </dgm:prSet>
      <dgm:spPr/>
    </dgm:pt>
    <dgm:pt modelId="{37315080-7390-48E6-A071-58713DC4BAC0}" type="pres">
      <dgm:prSet presAssocID="{4BE938A7-4538-4E7B-B034-63BEEE4D4FC5}" presName="txSpace" presStyleCnt="0"/>
      <dgm:spPr/>
    </dgm:pt>
    <dgm:pt modelId="{18911AE9-BEB6-48F9-A235-DB02580E5DC2}" type="pres">
      <dgm:prSet presAssocID="{4BE938A7-4538-4E7B-B034-63BEEE4D4FC5}" presName="desTx" presStyleLbl="revTx" presStyleIdx="7" presStyleCnt="8" custScaleX="118677" custScaleY="99458" custLinFactNeighborX="-10701" custLinFactNeighborY="-88628">
        <dgm:presLayoutVars/>
      </dgm:prSet>
      <dgm:spPr/>
    </dgm:pt>
  </dgm:ptLst>
  <dgm:cxnLst>
    <dgm:cxn modelId="{EC8B9E02-278D-46A3-8121-72843A1147DF}" type="presOf" srcId="{2261E49D-8337-44E7-A34B-B9711CC585D2}" destId="{A6478AD2-0B7E-4F42-AF14-1A4C6F1BCA7D}" srcOrd="0" destOrd="0" presId="urn:microsoft.com/office/officeart/2018/2/layout/IconLabelDescriptionList"/>
    <dgm:cxn modelId="{98EFFF02-2190-4EBC-8657-445684E43F8A}" type="presOf" srcId="{627D5C32-B972-4613-859D-8C674F26B771}" destId="{79C04F9F-5ECA-4CC6-951E-B2B4AD769259}" srcOrd="0" destOrd="0" presId="urn:microsoft.com/office/officeart/2018/2/layout/IconLabelDescriptionList"/>
    <dgm:cxn modelId="{0F8E5A17-2D3E-4C95-96B5-DCAF9B8803E8}" type="presOf" srcId="{7E5D8316-DF1F-4CC9-9F0C-D87E07ECC2F8}" destId="{A8ACCBDE-1A95-40A6-AE4A-76D1551417CB}" srcOrd="0" destOrd="0" presId="urn:microsoft.com/office/officeart/2018/2/layout/IconLabelDescriptionList"/>
    <dgm:cxn modelId="{E994765B-76A3-4AAB-9D61-653334707D3C}" srcId="{7E5D8316-DF1F-4CC9-9F0C-D87E07ECC2F8}" destId="{2CC0A329-4DB6-4A88-BBDB-C4539E75569B}" srcOrd="0" destOrd="0" parTransId="{AEEEA983-4448-4C59-8DF5-5154FF08EA8B}" sibTransId="{A70B302D-134C-4779-8838-962803163D97}"/>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2" destOrd="0" parTransId="{DD38025C-DAC3-4092-A513-4AFB730F9700}" sibTransId="{B26AFD45-90E5-4D21-B13C-09F5C13A3167}"/>
    <dgm:cxn modelId="{C582265A-D840-4CE2-BDEB-1DF465F82FB9}" type="presOf" srcId="{4BE938A7-4538-4E7B-B034-63BEEE4D4FC5}" destId="{7C3B696F-859B-45AD-8C15-3BF01B7B324C}" srcOrd="0" destOrd="0" presId="urn:microsoft.com/office/officeart/2018/2/layout/IconLabelDescriptionList"/>
    <dgm:cxn modelId="{1323F792-50F8-49E8-9FB2-F476526A1EF4}" type="presOf" srcId="{1982269E-B97E-4399-A881-AC53FFE73372}" destId="{9CDE4C4F-875B-43E1-9387-5148B0CE115A}" srcOrd="0" destOrd="0" presId="urn:microsoft.com/office/officeart/2018/2/layout/IconLabelDescriptionList"/>
    <dgm:cxn modelId="{09F6C2A7-3DCF-4E1C-B6D7-45691C13EF1A}" srcId="{627D5C32-B972-4613-859D-8C674F26B771}" destId="{1982269E-B97E-4399-A881-AC53FFE73372}" srcOrd="0" destOrd="0" parTransId="{0C98F502-B082-488A-8823-6D893CB8384F}" sibTransId="{6AA4A27E-000D-4E7D-B83A-C88D84430B14}"/>
    <dgm:cxn modelId="{2E3946BC-AB32-4157-903C-CD14D88487DE}" srcId="{4BE938A7-4538-4E7B-B034-63BEEE4D4FC5}" destId="{CBE148F7-D286-41C0-AC63-894916BD1C78}" srcOrd="0" destOrd="0" parTransId="{58D2B0B2-B79F-44A5-AD9B-47E9144C420F}" sibTransId="{7424DE40-E8E4-4A82-91EA-3F010A6B2518}"/>
    <dgm:cxn modelId="{14A3BDBF-A441-4E35-B969-4BB07B45B1B0}" type="presOf" srcId="{2CC0A329-4DB6-4A88-BBDB-C4539E75569B}" destId="{B2E6AD1F-63C9-4FE6-A329-068B27E2C734}" srcOrd="0" destOrd="0" presId="urn:microsoft.com/office/officeart/2018/2/layout/IconLabelDescriptionList"/>
    <dgm:cxn modelId="{FBDF86D1-7939-481B-B386-C90F95569A7B}" type="presOf" srcId="{CBE148F7-D286-41C0-AC63-894916BD1C78}" destId="{18911AE9-BEB6-48F9-A235-DB02580E5DC2}" srcOrd="0" destOrd="0" presId="urn:microsoft.com/office/officeart/2018/2/layout/IconLabelDescriptionList"/>
    <dgm:cxn modelId="{8DE764D7-B4D4-4172-9045-86092ACAB41A}" type="presOf" srcId="{1F1274C3-CD87-4248-A91F-B0C03FF5E93C}" destId="{266F1CE2-B7B9-4736-9FD1-BC9D663F87DA}" srcOrd="0" destOrd="0" presId="urn:microsoft.com/office/officeart/2018/2/layout/IconLabelDescriptionList"/>
    <dgm:cxn modelId="{173E69D8-A6EA-465A-AB32-C925EFBADC2A}" type="presOf" srcId="{8C4D7B1F-C4B4-4AAA-B7AF-4F50ABB968E7}" destId="{AF7AFD6B-C09D-4291-A3EF-E6650E475B9D}" srcOrd="0" destOrd="0" presId="urn:microsoft.com/office/officeart/2018/2/layout/IconLabelDescriptionList"/>
    <dgm:cxn modelId="{3DC47CEA-BD07-4896-9E36-4C67DA470E08}" srcId="{2261E49D-8337-44E7-A34B-B9711CC585D2}" destId="{627D5C32-B972-4613-859D-8C674F26B771}" srcOrd="1" destOrd="0" parTransId="{86D4F4C0-8EFC-42B9-8B4E-E6F8D17C03C5}" sibTransId="{499E5554-8D34-4EA4-8BD0-3FE1C57AE493}"/>
    <dgm:cxn modelId="{F45137F6-7118-4D37-99FE-6EA69C0C484A}" srcId="{2261E49D-8337-44E7-A34B-B9711CC585D2}" destId="{4BE938A7-4538-4E7B-B034-63BEEE4D4FC5}" srcOrd="3" destOrd="0" parTransId="{0F2C5385-FAE5-4BE6-A6DB-CFF677CEC870}" sibTransId="{EE66CA36-C7FC-45B9-8206-CCA92CCF0970}"/>
    <dgm:cxn modelId="{9B2AFFF6-3209-4137-AFA1-8C274642BAEB}" srcId="{2261E49D-8337-44E7-A34B-B9711CC585D2}" destId="{7E5D8316-DF1F-4CC9-9F0C-D87E07ECC2F8}" srcOrd="0" destOrd="0" parTransId="{C9DAD572-1588-43DD-BC83-A1F86BF9809D}" sibTransId="{9EC404F4-1064-47B3-9F58-5B7D81392457}"/>
    <dgm:cxn modelId="{2A7F5A67-677A-447D-8C10-8465EE5488B2}" type="presParOf" srcId="{A6478AD2-0B7E-4F42-AF14-1A4C6F1BCA7D}" destId="{F4DE695C-D51F-46EA-986B-3043EE9B224B}" srcOrd="0" destOrd="0" presId="urn:microsoft.com/office/officeart/2018/2/layout/IconLabelDescriptionList"/>
    <dgm:cxn modelId="{3117310C-14FA-4417-831B-B83E34894D78}" type="presParOf" srcId="{F4DE695C-D51F-46EA-986B-3043EE9B224B}" destId="{A460D05B-4A1D-4BA9-86E9-FA7A709AB081}" srcOrd="0" destOrd="0" presId="urn:microsoft.com/office/officeart/2018/2/layout/IconLabelDescriptionList"/>
    <dgm:cxn modelId="{E6F12C85-2663-4288-B140-26345CE4BCB4}" type="presParOf" srcId="{F4DE695C-D51F-46EA-986B-3043EE9B224B}" destId="{1B335B27-C040-4024-A941-51491FF1824D}" srcOrd="1" destOrd="0" presId="urn:microsoft.com/office/officeart/2018/2/layout/IconLabelDescriptionList"/>
    <dgm:cxn modelId="{51FE1D9D-4AAA-4BE2-9E60-2DD547B2EF65}" type="presParOf" srcId="{F4DE695C-D51F-46EA-986B-3043EE9B224B}" destId="{A8ACCBDE-1A95-40A6-AE4A-76D1551417CB}" srcOrd="2" destOrd="0" presId="urn:microsoft.com/office/officeart/2018/2/layout/IconLabelDescriptionList"/>
    <dgm:cxn modelId="{65ECFA91-F240-4056-BB03-B1C91A29CCEA}" type="presParOf" srcId="{F4DE695C-D51F-46EA-986B-3043EE9B224B}" destId="{8F17A897-F6C1-4C71-8E81-464DC3DE25C9}" srcOrd="3" destOrd="0" presId="urn:microsoft.com/office/officeart/2018/2/layout/IconLabelDescriptionList"/>
    <dgm:cxn modelId="{A11FE568-8F2B-41F1-AB96-9D256D114F48}" type="presParOf" srcId="{F4DE695C-D51F-46EA-986B-3043EE9B224B}" destId="{B2E6AD1F-63C9-4FE6-A329-068B27E2C734}" srcOrd="4" destOrd="0" presId="urn:microsoft.com/office/officeart/2018/2/layout/IconLabelDescriptionList"/>
    <dgm:cxn modelId="{2DB0D6E0-FE13-4A50-A264-CC76D8042731}" type="presParOf" srcId="{A6478AD2-0B7E-4F42-AF14-1A4C6F1BCA7D}" destId="{E84596B2-6C64-4F38-B8E6-1BDC7F98D557}" srcOrd="1" destOrd="0" presId="urn:microsoft.com/office/officeart/2018/2/layout/IconLabelDescriptionList"/>
    <dgm:cxn modelId="{E0D334F2-FF3E-4EAE-8966-BB4CA2A301B8}" type="presParOf" srcId="{A6478AD2-0B7E-4F42-AF14-1A4C6F1BCA7D}" destId="{14FF3B0A-C04B-414D-B131-5DE3E86E0168}" srcOrd="2" destOrd="0" presId="urn:microsoft.com/office/officeart/2018/2/layout/IconLabelDescriptionList"/>
    <dgm:cxn modelId="{D8C02776-C029-4006-88CE-5BD3EE86E8D7}" type="presParOf" srcId="{14FF3B0A-C04B-414D-B131-5DE3E86E0168}" destId="{0B6A77B6-C895-42B2-813A-5BE43B343599}" srcOrd="0" destOrd="0" presId="urn:microsoft.com/office/officeart/2018/2/layout/IconLabelDescriptionList"/>
    <dgm:cxn modelId="{ECCBFBF2-8D14-4BA8-BF55-8A01E260B551}" type="presParOf" srcId="{14FF3B0A-C04B-414D-B131-5DE3E86E0168}" destId="{1B08CEB7-A367-4A2C-A08C-2D64EBE699C8}" srcOrd="1" destOrd="0" presId="urn:microsoft.com/office/officeart/2018/2/layout/IconLabelDescriptionList"/>
    <dgm:cxn modelId="{E05CBBDB-5E74-49D2-9F93-1CDF0D5DE248}" type="presParOf" srcId="{14FF3B0A-C04B-414D-B131-5DE3E86E0168}" destId="{79C04F9F-5ECA-4CC6-951E-B2B4AD769259}" srcOrd="2" destOrd="0" presId="urn:microsoft.com/office/officeart/2018/2/layout/IconLabelDescriptionList"/>
    <dgm:cxn modelId="{81E88BEE-399F-43FA-9841-199B21545172}" type="presParOf" srcId="{14FF3B0A-C04B-414D-B131-5DE3E86E0168}" destId="{6ECDA335-7500-48AE-8E29-F0FE4A88D6B0}" srcOrd="3" destOrd="0" presId="urn:microsoft.com/office/officeart/2018/2/layout/IconLabelDescriptionList"/>
    <dgm:cxn modelId="{A673E3FE-A91B-4B77-9BF8-A812E098C5BF}" type="presParOf" srcId="{14FF3B0A-C04B-414D-B131-5DE3E86E0168}" destId="{9CDE4C4F-875B-43E1-9387-5148B0CE115A}" srcOrd="4" destOrd="0" presId="urn:microsoft.com/office/officeart/2018/2/layout/IconLabelDescriptionList"/>
    <dgm:cxn modelId="{A4B7FC2A-667B-4A4E-8D53-2471009760BF}" type="presParOf" srcId="{A6478AD2-0B7E-4F42-AF14-1A4C6F1BCA7D}" destId="{239137D7-0D1B-4128-8DFB-26917E3E008A}" srcOrd="3" destOrd="0" presId="urn:microsoft.com/office/officeart/2018/2/layout/IconLabelDescriptionList"/>
    <dgm:cxn modelId="{BF1EDB0F-811A-4D06-8C43-E19CF2910115}" type="presParOf" srcId="{A6478AD2-0B7E-4F42-AF14-1A4C6F1BCA7D}" destId="{C3DA6A64-C1FD-4529-8AD2-D09381D4383D}" srcOrd="4" destOrd="0" presId="urn:microsoft.com/office/officeart/2018/2/layout/IconLabelDescriptionList"/>
    <dgm:cxn modelId="{4E56995B-38E7-40BC-9147-6F8B6142F1E7}" type="presParOf" srcId="{C3DA6A64-C1FD-4529-8AD2-D09381D4383D}" destId="{10BD7DFB-CE27-4FA0-AB71-9B681E59039C}" srcOrd="0" destOrd="0" presId="urn:microsoft.com/office/officeart/2018/2/layout/IconLabelDescriptionList"/>
    <dgm:cxn modelId="{178F66A8-98BB-4DAB-A52C-6B3263F9B669}" type="presParOf" srcId="{C3DA6A64-C1FD-4529-8AD2-D09381D4383D}" destId="{BAC8CEEA-9177-46C4-BA3E-9562B55DD185}" srcOrd="1" destOrd="0" presId="urn:microsoft.com/office/officeart/2018/2/layout/IconLabelDescriptionList"/>
    <dgm:cxn modelId="{EE5275F3-A64E-4394-B374-96091FCEE5F0}" type="presParOf" srcId="{C3DA6A64-C1FD-4529-8AD2-D09381D4383D}" destId="{266F1CE2-B7B9-4736-9FD1-BC9D663F87DA}" srcOrd="2" destOrd="0" presId="urn:microsoft.com/office/officeart/2018/2/layout/IconLabelDescriptionList"/>
    <dgm:cxn modelId="{C3B579AD-DBD6-4D61-A89F-1B7A27E5640C}" type="presParOf" srcId="{C3DA6A64-C1FD-4529-8AD2-D09381D4383D}" destId="{3C129966-6F1E-4D8E-B3FD-1FF12FF3AB76}" srcOrd="3" destOrd="0" presId="urn:microsoft.com/office/officeart/2018/2/layout/IconLabelDescriptionList"/>
    <dgm:cxn modelId="{2F874B9E-D819-40CB-8806-128064EBDCD7}" type="presParOf" srcId="{C3DA6A64-C1FD-4529-8AD2-D09381D4383D}" destId="{AF7AFD6B-C09D-4291-A3EF-E6650E475B9D}" srcOrd="4" destOrd="0" presId="urn:microsoft.com/office/officeart/2018/2/layout/IconLabelDescriptionList"/>
    <dgm:cxn modelId="{83601063-A7CE-4055-AB9F-215D761130B0}" type="presParOf" srcId="{A6478AD2-0B7E-4F42-AF14-1A4C6F1BCA7D}" destId="{24498147-23CD-4077-9946-A9E6154E6045}" srcOrd="5" destOrd="0" presId="urn:microsoft.com/office/officeart/2018/2/layout/IconLabelDescriptionList"/>
    <dgm:cxn modelId="{3477FCD8-48E6-4957-B27D-108A69455C8B}" type="presParOf" srcId="{A6478AD2-0B7E-4F42-AF14-1A4C6F1BCA7D}" destId="{B3AF2C4C-5F7A-4BDE-98E0-5431036A033A}" srcOrd="6" destOrd="0" presId="urn:microsoft.com/office/officeart/2018/2/layout/IconLabelDescriptionList"/>
    <dgm:cxn modelId="{312F2B49-0D93-46B6-9B9F-350682C84798}" type="presParOf" srcId="{B3AF2C4C-5F7A-4BDE-98E0-5431036A033A}" destId="{8475D586-EE1E-41D0-A5F3-1682E1D8562D}" srcOrd="0" destOrd="0" presId="urn:microsoft.com/office/officeart/2018/2/layout/IconLabelDescriptionList"/>
    <dgm:cxn modelId="{311DEFA5-C041-4BEB-868A-3BE243E3936C}" type="presParOf" srcId="{B3AF2C4C-5F7A-4BDE-98E0-5431036A033A}" destId="{C3C10050-5B41-482C-B813-2BAA80DCB704}" srcOrd="1" destOrd="0" presId="urn:microsoft.com/office/officeart/2018/2/layout/IconLabelDescriptionList"/>
    <dgm:cxn modelId="{D8F7BF7E-A0BC-49B1-A0BB-43BB61CEFE3E}" type="presParOf" srcId="{B3AF2C4C-5F7A-4BDE-98E0-5431036A033A}" destId="{7C3B696F-859B-45AD-8C15-3BF01B7B324C}" srcOrd="2" destOrd="0" presId="urn:microsoft.com/office/officeart/2018/2/layout/IconLabelDescriptionList"/>
    <dgm:cxn modelId="{EB30448C-4CE0-4F85-A246-9D6E59D8ECBE}" type="presParOf" srcId="{B3AF2C4C-5F7A-4BDE-98E0-5431036A033A}" destId="{37315080-7390-48E6-A071-58713DC4BAC0}" srcOrd="3" destOrd="0" presId="urn:microsoft.com/office/officeart/2018/2/layout/IconLabelDescriptionList"/>
    <dgm:cxn modelId="{3781984E-EFDF-4CCC-9829-A887A0160DB0}" type="presParOf" srcId="{B3AF2C4C-5F7A-4BDE-98E0-5431036A033A}" destId="{18911AE9-BEB6-48F9-A235-DB02580E5D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53742231-981F-480A-940F-203EC2F7423F}">
      <dgm:prSet/>
      <dgm:spPr/>
      <dgm:t>
        <a:bodyPr/>
        <a:lstStyle/>
        <a:p>
          <a:pPr>
            <a:defRPr cap="all"/>
          </a:pPr>
          <a:r>
            <a:rPr lang="en-US" dirty="0"/>
            <a:t>Synthesis Essay Work</a:t>
          </a:r>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1" phldr="0"/>
      <dgm:spPr/>
      <dgm:t>
        <a:bodyPr/>
        <a:lstStyle/>
        <a:p>
          <a:r>
            <a:rPr lang="en-US"/>
            <a:t>01</a:t>
          </a:r>
        </a:p>
      </dgm:t>
    </dgm:pt>
    <dgm:pt modelId="{9EF41CC5-EF3B-4A6D-8229-3F1333EADFB3}">
      <dgm:prSet/>
      <dgm:spPr/>
      <dgm:t>
        <a:bodyPr/>
        <a:lstStyle/>
        <a:p>
          <a:pPr>
            <a:defRPr cap="all"/>
          </a:pPr>
          <a:r>
            <a:rPr lang="en-US" dirty="0"/>
            <a:t>“Legal Alien”</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2" phldr="0"/>
      <dgm:spPr/>
      <dgm:t>
        <a:bodyPr/>
        <a:lstStyle/>
        <a:p>
          <a:r>
            <a:rPr lang="en-US"/>
            <a:t>02</a:t>
          </a:r>
        </a:p>
      </dgm:t>
    </dgm:pt>
    <dgm:pt modelId="{73FF62ED-BFC7-469E-A01C-A53C40CBC5CF}">
      <dgm:prSet/>
      <dgm:spPr/>
      <dgm:t>
        <a:bodyPr/>
        <a:lstStyle/>
        <a:p>
          <a:pPr>
            <a:defRPr cap="all"/>
          </a:pPr>
          <a:r>
            <a:rPr lang="en-US" dirty="0"/>
            <a:t>CEIEI Review Work</a:t>
          </a:r>
        </a:p>
      </dgm:t>
    </dgm:pt>
    <dgm:pt modelId="{6BA30E27-8261-4609-9E8F-32D0B6DA4EBB}" type="parTrans" cxnId="{604F42E4-851C-4C21-BFD4-A73BFCC6BF82}">
      <dgm:prSet/>
      <dgm:spPr/>
      <dgm:t>
        <a:bodyPr/>
        <a:lstStyle/>
        <a:p>
          <a:endParaRPr lang="en-US"/>
        </a:p>
      </dgm:t>
    </dgm:pt>
    <dgm:pt modelId="{A6C44FE6-C12E-4F42-B49A-8A79E1A5ACCA}" type="sibTrans" cxnId="{604F42E4-851C-4C21-BFD4-A73BFCC6BF82}">
      <dgm:prSet phldrT="03" phldr="0"/>
      <dgm:spPr/>
      <dgm:t>
        <a:bodyPr/>
        <a:lstStyle/>
        <a:p>
          <a:r>
            <a:rPr lang="en-US"/>
            <a:t>03</a:t>
          </a:r>
        </a:p>
      </dgm:t>
    </dgm:pt>
    <dgm:pt modelId="{44C359B2-144C-42BC-B5A0-AC04D53BBDD9}">
      <dgm:prSet/>
      <dgm:spPr/>
      <dgm:t>
        <a:bodyPr/>
        <a:lstStyle/>
        <a:p>
          <a:pPr>
            <a:defRPr cap="all"/>
          </a:pPr>
          <a:r>
            <a:rPr lang="en-US" dirty="0"/>
            <a:t>Receive study guide</a:t>
          </a:r>
        </a:p>
      </dgm:t>
    </dgm:pt>
    <dgm:pt modelId="{28E28047-E2C2-4018-9A58-A02213C6FAB3}" type="parTrans" cxnId="{E5D75D43-AD9C-447C-8C0A-6D30E5C26951}">
      <dgm:prSet/>
      <dgm:spPr/>
      <dgm:t>
        <a:bodyPr/>
        <a:lstStyle/>
        <a:p>
          <a:endParaRPr lang="en-US"/>
        </a:p>
      </dgm:t>
    </dgm:pt>
    <dgm:pt modelId="{F3DC2025-0537-4E61-A239-F4445EA513C6}" type="sibTrans" cxnId="{E5D75D43-AD9C-447C-8C0A-6D30E5C26951}">
      <dgm:prSet phldrT="04" phldr="0"/>
      <dgm:spPr/>
      <dgm:t>
        <a:bodyPr/>
        <a:lstStyle/>
        <a:p>
          <a:r>
            <a:rPr lang="en-US"/>
            <a:t>04</a:t>
          </a:r>
        </a:p>
      </dgm:t>
    </dgm:pt>
    <dgm:pt modelId="{579698BD-D232-4926-8D7B-29A69B90858B}" type="pres">
      <dgm:prSet presAssocID="{8AA20905-3954-474B-A606-562BCA026DC1}" presName="Name0" presStyleCnt="0">
        <dgm:presLayoutVars>
          <dgm:animLvl val="lvl"/>
          <dgm:resizeHandles val="exact"/>
        </dgm:presLayoutVars>
      </dgm:prSet>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0" presStyleCnt="4"/>
      <dgm:spPr/>
    </dgm:pt>
    <dgm:pt modelId="{975C752B-C37A-4BA6-A3AE-2202A141404A}" type="pres">
      <dgm:prSet presAssocID="{EF449C32-A7AE-4099-9E9B-9E2F736A89CE}" presName="sibTransNodeRect" presStyleLbl="alignNode1" presStyleIdx="0" presStyleCnt="4">
        <dgm:presLayoutVars>
          <dgm:chMax val="0"/>
          <dgm:bulletEnabled val="1"/>
        </dgm:presLayoutVars>
      </dgm:prSet>
      <dgm:spPr/>
    </dgm:pt>
    <dgm:pt modelId="{C5BDCA19-B754-421E-A6CC-628F80FC74CB}" type="pres">
      <dgm:prSet presAssocID="{53742231-981F-480A-940F-203EC2F7423F}" presName="nodeRect" presStyleLbl="alignNode1" presStyleIdx="0" presStyleCnt="4">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1" presStyleCnt="4"/>
      <dgm:spPr/>
    </dgm:pt>
    <dgm:pt modelId="{E20811D6-E5D4-4C9E-AABF-9E0E1902CA2C}" type="pres">
      <dgm:prSet presAssocID="{98E6DD7C-B953-4119-9F64-9914E467ECBF}" presName="sibTransNodeRect" presStyleLbl="alignNode1" presStyleIdx="1" presStyleCnt="4">
        <dgm:presLayoutVars>
          <dgm:chMax val="0"/>
          <dgm:bulletEnabled val="1"/>
        </dgm:presLayoutVars>
      </dgm:prSet>
      <dgm:spPr/>
    </dgm:pt>
    <dgm:pt modelId="{67D48337-9200-42EF-A956-8FC92E9B78D2}" type="pres">
      <dgm:prSet presAssocID="{9EF41CC5-EF3B-4A6D-8229-3F1333EADFB3}" presName="nodeRect" presStyleLbl="alignNode1" presStyleIdx="1" presStyleCnt="4">
        <dgm:presLayoutVars>
          <dgm:bulletEnabled val="1"/>
        </dgm:presLayoutVars>
      </dgm:prSet>
      <dgm:spPr/>
    </dgm:pt>
    <dgm:pt modelId="{F9697688-08FF-478F-9354-E11DA94D7DF3}" type="pres">
      <dgm:prSet presAssocID="{98E6DD7C-B953-4119-9F64-9914E467ECBF}" presName="sibTrans" presStyleCnt="0"/>
      <dgm:spPr/>
    </dgm:pt>
    <dgm:pt modelId="{FAEABF90-A938-47BE-A668-86F156F75D6C}" type="pres">
      <dgm:prSet presAssocID="{73FF62ED-BFC7-469E-A01C-A53C40CBC5CF}" presName="compositeNode" presStyleCnt="0">
        <dgm:presLayoutVars>
          <dgm:bulletEnabled val="1"/>
        </dgm:presLayoutVars>
      </dgm:prSet>
      <dgm:spPr/>
    </dgm:pt>
    <dgm:pt modelId="{BDBEDB99-6160-449A-B84B-D8B375CAB70C}" type="pres">
      <dgm:prSet presAssocID="{73FF62ED-BFC7-469E-A01C-A53C40CBC5CF}" presName="bgRect" presStyleLbl="alignNode1" presStyleIdx="2" presStyleCnt="4"/>
      <dgm:spPr/>
    </dgm:pt>
    <dgm:pt modelId="{BE7FB2C7-3CAB-4F1D-8BDA-C97A8E7D0869}" type="pres">
      <dgm:prSet presAssocID="{A6C44FE6-C12E-4F42-B49A-8A79E1A5ACCA}" presName="sibTransNodeRect" presStyleLbl="alignNode1" presStyleIdx="2" presStyleCnt="4">
        <dgm:presLayoutVars>
          <dgm:chMax val="0"/>
          <dgm:bulletEnabled val="1"/>
        </dgm:presLayoutVars>
      </dgm:prSet>
      <dgm:spPr/>
    </dgm:pt>
    <dgm:pt modelId="{F22FACCA-7502-4AAB-8A3A-BBE424B5E7C6}" type="pres">
      <dgm:prSet presAssocID="{73FF62ED-BFC7-469E-A01C-A53C40CBC5CF}" presName="nodeRect" presStyleLbl="alignNode1" presStyleIdx="2" presStyleCnt="4">
        <dgm:presLayoutVars>
          <dgm:bulletEnabled val="1"/>
        </dgm:presLayoutVars>
      </dgm:prSet>
      <dgm:spPr/>
    </dgm:pt>
    <dgm:pt modelId="{0823D0E8-66AA-41FD-8F37-A95C1D417F78}" type="pres">
      <dgm:prSet presAssocID="{A6C44FE6-C12E-4F42-B49A-8A79E1A5ACCA}" presName="sibTrans" presStyleCnt="0"/>
      <dgm:spPr/>
    </dgm:pt>
    <dgm:pt modelId="{FB4935E0-7691-43D0-8808-8511BB45611E}" type="pres">
      <dgm:prSet presAssocID="{44C359B2-144C-42BC-B5A0-AC04D53BBDD9}" presName="compositeNode" presStyleCnt="0">
        <dgm:presLayoutVars>
          <dgm:bulletEnabled val="1"/>
        </dgm:presLayoutVars>
      </dgm:prSet>
      <dgm:spPr/>
    </dgm:pt>
    <dgm:pt modelId="{479B29D4-1DAE-4342-85C5-53747949F1CC}" type="pres">
      <dgm:prSet presAssocID="{44C359B2-144C-42BC-B5A0-AC04D53BBDD9}" presName="bgRect" presStyleLbl="alignNode1" presStyleIdx="3" presStyleCnt="4"/>
      <dgm:spPr/>
    </dgm:pt>
    <dgm:pt modelId="{62F113BE-2E1E-4730-919C-AF49A35537EA}" type="pres">
      <dgm:prSet presAssocID="{F3DC2025-0537-4E61-A239-F4445EA513C6}" presName="sibTransNodeRect" presStyleLbl="alignNode1" presStyleIdx="3" presStyleCnt="4">
        <dgm:presLayoutVars>
          <dgm:chMax val="0"/>
          <dgm:bulletEnabled val="1"/>
        </dgm:presLayoutVars>
      </dgm:prSet>
      <dgm:spPr/>
    </dgm:pt>
    <dgm:pt modelId="{516CCD69-11C5-4540-9184-22C1D7618E3B}" type="pres">
      <dgm:prSet presAssocID="{44C359B2-144C-42BC-B5A0-AC04D53BBDD9}" presName="nodeRect" presStyleLbl="alignNode1" presStyleIdx="3" presStyleCnt="4">
        <dgm:presLayoutVars>
          <dgm:bulletEnabled val="1"/>
        </dgm:presLayoutVars>
      </dgm:prSet>
      <dgm:spPr/>
    </dgm:pt>
  </dgm:ptLst>
  <dgm:cxnLst>
    <dgm:cxn modelId="{50BA4813-62F2-46A5-9588-CA8949C40244}" type="presOf" srcId="{44C359B2-144C-42BC-B5A0-AC04D53BBDD9}" destId="{479B29D4-1DAE-4342-85C5-53747949F1CC}" srcOrd="0" destOrd="0" presId="urn:microsoft.com/office/officeart/2016/7/layout/LinearBlockProcessNumbered"/>
    <dgm:cxn modelId="{43B61840-F115-4174-96B9-DA0C0E83489E}" type="presOf" srcId="{9EF41CC5-EF3B-4A6D-8229-3F1333EADFB3}" destId="{CAD62F17-E99D-4FEF-B376-961CA4CB20EB}" srcOrd="0" destOrd="0" presId="urn:microsoft.com/office/officeart/2016/7/layout/LinearBlockProcessNumbered"/>
    <dgm:cxn modelId="{E5D75D43-AD9C-447C-8C0A-6D30E5C26951}" srcId="{8AA20905-3954-474B-A606-562BCA026DC1}" destId="{44C359B2-144C-42BC-B5A0-AC04D53BBDD9}" srcOrd="3" destOrd="0" parTransId="{28E28047-E2C2-4018-9A58-A02213C6FAB3}" sibTransId="{F3DC2025-0537-4E61-A239-F4445EA513C6}"/>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829FB279-0EB1-4154-8D04-76EA82258C6D}" type="presOf" srcId="{44C359B2-144C-42BC-B5A0-AC04D53BBDD9}" destId="{516CCD69-11C5-4540-9184-22C1D7618E3B}" srcOrd="1" destOrd="0" presId="urn:microsoft.com/office/officeart/2016/7/layout/LinearBlockProcessNumbered"/>
    <dgm:cxn modelId="{0F556E83-86A1-4C36-A847-B611E3F77A33}" type="presOf" srcId="{F3DC2025-0537-4E61-A239-F4445EA513C6}" destId="{62F113BE-2E1E-4730-919C-AF49A35537EA}"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4B3759A5-D76B-4EDB-9D9D-04321DDA4ABA}" type="presOf" srcId="{73FF62ED-BFC7-469E-A01C-A53C40CBC5CF}" destId="{F22FACCA-7502-4AAB-8A3A-BBE424B5E7C6}" srcOrd="1" destOrd="0" presId="urn:microsoft.com/office/officeart/2016/7/layout/LinearBlockProcessNumbered"/>
    <dgm:cxn modelId="{AC15AFAE-0860-4FFF-9833-0BE5E5F00423}" type="presOf" srcId="{73FF62ED-BFC7-469E-A01C-A53C40CBC5CF}" destId="{BDBEDB99-6160-449A-B84B-D8B375CAB70C}" srcOrd="0" destOrd="0" presId="urn:microsoft.com/office/officeart/2016/7/layout/LinearBlockProcessNumbered"/>
    <dgm:cxn modelId="{E476EEBC-7C9F-4E07-BD58-1044B9769B64}" srcId="{8AA20905-3954-474B-A606-562BCA026DC1}" destId="{9EF41CC5-EF3B-4A6D-8229-3F1333EADFB3}" srcOrd="1" destOrd="0" parTransId="{DAEF1C7D-B0C5-46FA-BED3-8A54E918D3E0}" sibTransId="{98E6DD7C-B953-4119-9F64-9914E467ECBF}"/>
    <dgm:cxn modelId="{E171AABD-0FAF-49B1-9FA1-62B9B80EA0EC}" type="presOf" srcId="{A6C44FE6-C12E-4F42-B49A-8A79E1A5ACCA}" destId="{BE7FB2C7-3CAB-4F1D-8BDA-C97A8E7D0869}" srcOrd="0" destOrd="0" presId="urn:microsoft.com/office/officeart/2016/7/layout/LinearBlockProcessNumbered"/>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0" destOrd="0" parTransId="{2FC75195-FBA1-43DE-85DD-40B4B3A2F1F3}" sibTransId="{EF449C32-A7AE-4099-9E9B-9E2F736A89CE}"/>
    <dgm:cxn modelId="{604F42E4-851C-4C21-BFD4-A73BFCC6BF82}" srcId="{8AA20905-3954-474B-A606-562BCA026DC1}" destId="{73FF62ED-BFC7-469E-A01C-A53C40CBC5CF}" srcOrd="2" destOrd="0" parTransId="{6BA30E27-8261-4609-9E8F-32D0B6DA4EBB}" sibTransId="{A6C44FE6-C12E-4F42-B49A-8A79E1A5ACCA}"/>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2A71550B-14EE-4B95-A40C-E132F64E84DB}" type="presParOf" srcId="{579698BD-D232-4926-8D7B-29A69B90858B}" destId="{0864151C-845B-4A50-9755-7EE613694D81}" srcOrd="0"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1" destOrd="0" presId="urn:microsoft.com/office/officeart/2016/7/layout/LinearBlockProcessNumbered"/>
    <dgm:cxn modelId="{D7BB022A-2504-497B-9672-D97F4CB95B15}" type="presParOf" srcId="{579698BD-D232-4926-8D7B-29A69B90858B}" destId="{19974A3A-09A4-40DE-BB0F-D9AED1ACB06E}" srcOrd="2"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 modelId="{2E959F18-723D-4DEB-BF93-0406D25D1A45}" type="presParOf" srcId="{579698BD-D232-4926-8D7B-29A69B90858B}" destId="{F9697688-08FF-478F-9354-E11DA94D7DF3}" srcOrd="3" destOrd="0" presId="urn:microsoft.com/office/officeart/2016/7/layout/LinearBlockProcessNumbered"/>
    <dgm:cxn modelId="{846A7BBF-BBE1-495A-A8D3-92EC495261C2}" type="presParOf" srcId="{579698BD-D232-4926-8D7B-29A69B90858B}" destId="{FAEABF90-A938-47BE-A668-86F156F75D6C}" srcOrd="4" destOrd="0" presId="urn:microsoft.com/office/officeart/2016/7/layout/LinearBlockProcessNumbered"/>
    <dgm:cxn modelId="{2F8391D1-3170-4B9B-94D5-5504F8824802}" type="presParOf" srcId="{FAEABF90-A938-47BE-A668-86F156F75D6C}" destId="{BDBEDB99-6160-449A-B84B-D8B375CAB70C}" srcOrd="0" destOrd="0" presId="urn:microsoft.com/office/officeart/2016/7/layout/LinearBlockProcessNumbered"/>
    <dgm:cxn modelId="{D659850A-5864-44ED-BCB9-E56CB305C17B}" type="presParOf" srcId="{FAEABF90-A938-47BE-A668-86F156F75D6C}" destId="{BE7FB2C7-3CAB-4F1D-8BDA-C97A8E7D0869}" srcOrd="1" destOrd="0" presId="urn:microsoft.com/office/officeart/2016/7/layout/LinearBlockProcessNumbered"/>
    <dgm:cxn modelId="{EB0F3E67-399B-44B6-AD4B-5887A1D570D6}" type="presParOf" srcId="{FAEABF90-A938-47BE-A668-86F156F75D6C}" destId="{F22FACCA-7502-4AAB-8A3A-BBE424B5E7C6}" srcOrd="2" destOrd="0" presId="urn:microsoft.com/office/officeart/2016/7/layout/LinearBlockProcessNumbered"/>
    <dgm:cxn modelId="{4B737BCD-B486-4A83-A249-28D4B2FE4B42}" type="presParOf" srcId="{579698BD-D232-4926-8D7B-29A69B90858B}" destId="{0823D0E8-66AA-41FD-8F37-A95C1D417F78}" srcOrd="5" destOrd="0" presId="urn:microsoft.com/office/officeart/2016/7/layout/LinearBlockProcessNumbered"/>
    <dgm:cxn modelId="{E70FEC93-74F3-4D03-A335-23C0996A5C65}" type="presParOf" srcId="{579698BD-D232-4926-8D7B-29A69B90858B}" destId="{FB4935E0-7691-43D0-8808-8511BB45611E}" srcOrd="6" destOrd="0" presId="urn:microsoft.com/office/officeart/2016/7/layout/LinearBlockProcessNumbered"/>
    <dgm:cxn modelId="{AC8760BF-790E-446E-8624-A30B17A2CF32}" type="presParOf" srcId="{FB4935E0-7691-43D0-8808-8511BB45611E}" destId="{479B29D4-1DAE-4342-85C5-53747949F1CC}" srcOrd="0" destOrd="0" presId="urn:microsoft.com/office/officeart/2016/7/layout/LinearBlockProcessNumbered"/>
    <dgm:cxn modelId="{CA592799-7DC3-4B08-996B-3A57A914ED1A}" type="presParOf" srcId="{FB4935E0-7691-43D0-8808-8511BB45611E}" destId="{62F113BE-2E1E-4730-919C-AF49A35537EA}" srcOrd="1" destOrd="0" presId="urn:microsoft.com/office/officeart/2016/7/layout/LinearBlockProcessNumbered"/>
    <dgm:cxn modelId="{4033DFE7-5D01-4E07-B4A4-1562FEBC4729}" type="presParOf" srcId="{FB4935E0-7691-43D0-8808-8511BB45611E}" destId="{516CCD69-11C5-4540-9184-22C1D7618E3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1E49D-8337-44E7-A34B-B9711CC585D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1274C3-CD87-4248-A91F-B0C03FF5E93C}">
      <dgm:prSet custT="1"/>
      <dgm:spPr/>
      <dgm:t>
        <a:bodyPr/>
        <a:lstStyle/>
        <a:p>
          <a:pPr>
            <a:lnSpc>
              <a:spcPct val="100000"/>
            </a:lnSpc>
            <a:defRPr b="1"/>
          </a:pPr>
          <a:r>
            <a:rPr lang="en-US" sz="2800" b="1" dirty="0"/>
            <a:t>Other reminders</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7E5D8316-DF1F-4CC9-9F0C-D87E07ECC2F8}">
      <dgm:prSet custT="1"/>
      <dgm:spPr/>
      <dgm:t>
        <a:bodyPr/>
        <a:lstStyle/>
        <a:p>
          <a:pPr>
            <a:lnSpc>
              <a:spcPct val="100000"/>
            </a:lnSpc>
            <a:defRPr b="1"/>
          </a:pPr>
          <a:r>
            <a:rPr lang="en-US" sz="2800" b="1" dirty="0"/>
            <a:t>Warm-Up:</a:t>
          </a:r>
        </a:p>
      </dgm:t>
    </dgm:pt>
    <dgm:pt modelId="{C9DAD572-1588-43DD-BC83-A1F86BF9809D}" type="parTrans" cxnId="{9B2AFFF6-3209-4137-AFA1-8C274642BAEB}">
      <dgm:prSet/>
      <dgm:spPr/>
      <dgm:t>
        <a:bodyPr/>
        <a:lstStyle/>
        <a:p>
          <a:endParaRPr lang="en-US"/>
        </a:p>
      </dgm:t>
    </dgm:pt>
    <dgm:pt modelId="{9EC404F4-1064-47B3-9F58-5B7D81392457}" type="sibTrans" cxnId="{9B2AFFF6-3209-4137-AFA1-8C274642BAEB}">
      <dgm:prSet/>
      <dgm:spPr/>
      <dgm:t>
        <a:bodyPr/>
        <a:lstStyle/>
        <a:p>
          <a:endParaRPr lang="en-US"/>
        </a:p>
      </dgm:t>
    </dgm:pt>
    <dgm:pt modelId="{627D5C32-B972-4613-859D-8C674F26B771}">
      <dgm:prSet custT="1"/>
      <dgm:spPr/>
      <dgm:t>
        <a:bodyPr/>
        <a:lstStyle/>
        <a:p>
          <a:pPr>
            <a:lnSpc>
              <a:spcPct val="100000"/>
            </a:lnSpc>
            <a:defRPr b="1"/>
          </a:pPr>
          <a:r>
            <a:rPr lang="en-US" sz="2800" b="1" dirty="0"/>
            <a:t>Synthesis Essay:</a:t>
          </a:r>
        </a:p>
      </dgm:t>
    </dgm:pt>
    <dgm:pt modelId="{86D4F4C0-8EFC-42B9-8B4E-E6F8D17C03C5}" type="parTrans" cxnId="{3DC47CEA-BD07-4896-9E36-4C67DA470E08}">
      <dgm:prSet/>
      <dgm:spPr/>
      <dgm:t>
        <a:bodyPr/>
        <a:lstStyle/>
        <a:p>
          <a:endParaRPr lang="en-US"/>
        </a:p>
      </dgm:t>
    </dgm:pt>
    <dgm:pt modelId="{499E5554-8D34-4EA4-8BD0-3FE1C57AE493}" type="sibTrans" cxnId="{3DC47CEA-BD07-4896-9E36-4C67DA470E08}">
      <dgm:prSet/>
      <dgm:spPr/>
      <dgm:t>
        <a:bodyPr/>
        <a:lstStyle/>
        <a:p>
          <a:endParaRPr lang="en-US"/>
        </a:p>
      </dgm:t>
    </dgm:pt>
    <dgm:pt modelId="{470E941B-000C-48C8-9F14-058CF5F6C0DB}">
      <dgm:prSet custT="1"/>
      <dgm:spPr/>
      <dgm:t>
        <a:bodyPr/>
        <a:lstStyle/>
        <a:p>
          <a:pPr>
            <a:lnSpc>
              <a:spcPct val="100000"/>
            </a:lnSpc>
          </a:pPr>
          <a:r>
            <a:rPr lang="en-US" sz="2800" b="1" dirty="0"/>
            <a:t>Study Guide Review</a:t>
          </a:r>
        </a:p>
      </dgm:t>
    </dgm:pt>
    <dgm:pt modelId="{4FC4C6E6-1E17-4605-BA12-154DD0297881}" type="parTrans" cxnId="{A4983C28-515A-4652-B0C5-45BB6A07C2DF}">
      <dgm:prSet/>
      <dgm:spPr/>
      <dgm:t>
        <a:bodyPr/>
        <a:lstStyle/>
        <a:p>
          <a:endParaRPr lang="en-US"/>
        </a:p>
      </dgm:t>
    </dgm:pt>
    <dgm:pt modelId="{1AA1C69A-F774-444A-8DD3-6DBB8215B222}" type="sibTrans" cxnId="{A4983C28-515A-4652-B0C5-45BB6A07C2DF}">
      <dgm:prSet/>
      <dgm:spPr/>
      <dgm:t>
        <a:bodyPr/>
        <a:lstStyle/>
        <a:p>
          <a:endParaRPr lang="en-US"/>
        </a:p>
      </dgm:t>
    </dgm:pt>
    <dgm:pt modelId="{3A2F5EC1-0EC3-4C2C-96C1-68078914FAD2}">
      <dgm:prSet custT="1"/>
      <dgm:spPr/>
      <dgm:t>
        <a:bodyPr/>
        <a:lstStyle/>
        <a:p>
          <a:pPr>
            <a:lnSpc>
              <a:spcPct val="100000"/>
            </a:lnSpc>
          </a:pPr>
          <a:r>
            <a:rPr lang="en-US" sz="2800" b="1" dirty="0"/>
            <a:t>Finish work on graphic organizer</a:t>
          </a:r>
        </a:p>
      </dgm:t>
    </dgm:pt>
    <dgm:pt modelId="{B8B2220C-E214-468D-8BF0-40584EBB772F}" type="parTrans" cxnId="{2E77E5BD-DA47-4C94-870D-BF06C0EE353B}">
      <dgm:prSet/>
      <dgm:spPr/>
      <dgm:t>
        <a:bodyPr/>
        <a:lstStyle/>
        <a:p>
          <a:endParaRPr lang="en-US"/>
        </a:p>
      </dgm:t>
    </dgm:pt>
    <dgm:pt modelId="{8C9A7C84-4F16-49EA-84AF-B2D9F04F90BE}" type="sibTrans" cxnId="{2E77E5BD-DA47-4C94-870D-BF06C0EE353B}">
      <dgm:prSet/>
      <dgm:spPr/>
      <dgm:t>
        <a:bodyPr/>
        <a:lstStyle/>
        <a:p>
          <a:endParaRPr lang="en-US"/>
        </a:p>
      </dgm:t>
    </dgm:pt>
    <dgm:pt modelId="{A6478AD2-0B7E-4F42-AF14-1A4C6F1BCA7D}" type="pres">
      <dgm:prSet presAssocID="{2261E49D-8337-44E7-A34B-B9711CC585D2}" presName="root" presStyleCnt="0">
        <dgm:presLayoutVars>
          <dgm:dir/>
          <dgm:resizeHandles val="exact"/>
        </dgm:presLayoutVars>
      </dgm:prSet>
      <dgm:spPr/>
    </dgm:pt>
    <dgm:pt modelId="{F4DE695C-D51F-46EA-986B-3043EE9B224B}" type="pres">
      <dgm:prSet presAssocID="{7E5D8316-DF1F-4CC9-9F0C-D87E07ECC2F8}" presName="compNode" presStyleCnt="0"/>
      <dgm:spPr/>
    </dgm:pt>
    <dgm:pt modelId="{A460D05B-4A1D-4BA9-86E9-FA7A709AB081}" type="pres">
      <dgm:prSet presAssocID="{7E5D8316-DF1F-4CC9-9F0C-D87E07ECC2F8}" presName="iconRect" presStyleLbl="node1" presStyleIdx="0" presStyleCnt="3" custScaleX="171922" custScaleY="143963" custLinFactNeighborX="34276" custLinFactNeighborY="-25250"/>
      <dgm:spPr/>
    </dgm:pt>
    <dgm:pt modelId="{1B335B27-C040-4024-A941-51491FF1824D}" type="pres">
      <dgm:prSet presAssocID="{7E5D8316-DF1F-4CC9-9F0C-D87E07ECC2F8}" presName="iconSpace" presStyleCnt="0"/>
      <dgm:spPr/>
    </dgm:pt>
    <dgm:pt modelId="{A8ACCBDE-1A95-40A6-AE4A-76D1551417CB}" type="pres">
      <dgm:prSet presAssocID="{7E5D8316-DF1F-4CC9-9F0C-D87E07ECC2F8}" presName="parTx" presStyleLbl="revTx" presStyleIdx="0" presStyleCnt="6" custLinFactY="5656" custLinFactNeighborX="0" custLinFactNeighborY="100000">
        <dgm:presLayoutVars>
          <dgm:chMax val="0"/>
          <dgm:chPref val="0"/>
        </dgm:presLayoutVars>
      </dgm:prSet>
      <dgm:spPr/>
    </dgm:pt>
    <dgm:pt modelId="{8F17A897-F6C1-4C71-8E81-464DC3DE25C9}" type="pres">
      <dgm:prSet presAssocID="{7E5D8316-DF1F-4CC9-9F0C-D87E07ECC2F8}" presName="txSpace" presStyleCnt="0"/>
      <dgm:spPr/>
    </dgm:pt>
    <dgm:pt modelId="{B2E6AD1F-63C9-4FE6-A329-068B27E2C734}" type="pres">
      <dgm:prSet presAssocID="{7E5D8316-DF1F-4CC9-9F0C-D87E07ECC2F8}" presName="desTx" presStyleLbl="revTx" presStyleIdx="1" presStyleCnt="6" custLinFactY="-5921" custLinFactNeighborX="-1902" custLinFactNeighborY="-100000">
        <dgm:presLayoutVars/>
      </dgm:prSet>
      <dgm:spPr/>
    </dgm:pt>
    <dgm:pt modelId="{E84596B2-6C64-4F38-B8E6-1BDC7F98D557}" type="pres">
      <dgm:prSet presAssocID="{9EC404F4-1064-47B3-9F58-5B7D81392457}" presName="sibTrans" presStyleCnt="0"/>
      <dgm:spPr/>
    </dgm:pt>
    <dgm:pt modelId="{14FF3B0A-C04B-414D-B131-5DE3E86E0168}" type="pres">
      <dgm:prSet presAssocID="{627D5C32-B972-4613-859D-8C674F26B771}" presName="compNode" presStyleCnt="0"/>
      <dgm:spPr/>
    </dgm:pt>
    <dgm:pt modelId="{0B6A77B6-C895-42B2-813A-5BE43B343599}" type="pres">
      <dgm:prSet presAssocID="{627D5C32-B972-4613-859D-8C674F26B771}" presName="iconRect" presStyleLbl="node1" presStyleIdx="1" presStyleCnt="3" custScaleX="202090" custScaleY="154448" custLinFactNeighborX="-1608" custLinFactNeighborY="-691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7000" b="-17000"/>
          </a:stretch>
        </a:blipFill>
      </dgm:spPr>
    </dgm:pt>
    <dgm:pt modelId="{1B08CEB7-A367-4A2C-A08C-2D64EBE699C8}" type="pres">
      <dgm:prSet presAssocID="{627D5C32-B972-4613-859D-8C674F26B771}" presName="iconSpace" presStyleCnt="0"/>
      <dgm:spPr/>
    </dgm:pt>
    <dgm:pt modelId="{79C04F9F-5ECA-4CC6-951E-B2B4AD769259}" type="pres">
      <dgm:prSet presAssocID="{627D5C32-B972-4613-859D-8C674F26B771}" presName="parTx" presStyleLbl="revTx" presStyleIdx="2" presStyleCnt="6" custLinFactNeighborX="-21266" custLinFactNeighborY="48627">
        <dgm:presLayoutVars>
          <dgm:chMax val="0"/>
          <dgm:chPref val="0"/>
        </dgm:presLayoutVars>
      </dgm:prSet>
      <dgm:spPr/>
    </dgm:pt>
    <dgm:pt modelId="{6ECDA335-7500-48AE-8E29-F0FE4A88D6B0}" type="pres">
      <dgm:prSet presAssocID="{627D5C32-B972-4613-859D-8C674F26B771}" presName="txSpace" presStyleCnt="0"/>
      <dgm:spPr/>
    </dgm:pt>
    <dgm:pt modelId="{9CDE4C4F-875B-43E1-9387-5148B0CE115A}" type="pres">
      <dgm:prSet presAssocID="{627D5C32-B972-4613-859D-8C674F26B771}" presName="desTx" presStyleLbl="revTx" presStyleIdx="3" presStyleCnt="6" custScaleX="120818" custLinFactNeighborX="-1268" custLinFactNeighborY="35332">
        <dgm:presLayoutVars/>
      </dgm:prSet>
      <dgm:spPr/>
    </dgm:pt>
    <dgm:pt modelId="{239137D7-0D1B-4128-8DFB-26917E3E008A}" type="pres">
      <dgm:prSet presAssocID="{499E5554-8D34-4EA4-8BD0-3FE1C57AE493}" presName="sibTrans" presStyleCnt="0"/>
      <dgm:spPr/>
    </dgm:pt>
    <dgm:pt modelId="{C3DA6A64-C1FD-4529-8AD2-D09381D4383D}" type="pres">
      <dgm:prSet presAssocID="{1F1274C3-CD87-4248-A91F-B0C03FF5E93C}" presName="compNode" presStyleCnt="0"/>
      <dgm:spPr/>
    </dgm:pt>
    <dgm:pt modelId="{10BD7DFB-CE27-4FA0-AB71-9B681E59039C}" type="pres">
      <dgm:prSet presAssocID="{1F1274C3-CD87-4248-A91F-B0C03FF5E93C}" presName="iconRect" presStyleLbl="node1" presStyleIdx="2" presStyleCnt="3" custScaleX="165479" custScaleY="155622" custLinFactNeighborX="-1484" custLinFactNeighborY="-19830"/>
      <dgm:spPr>
        <a:ln>
          <a:noFill/>
        </a:ln>
      </dgm:spPr>
    </dgm:pt>
    <dgm:pt modelId="{BAC8CEEA-9177-46C4-BA3E-9562B55DD185}" type="pres">
      <dgm:prSet presAssocID="{1F1274C3-CD87-4248-A91F-B0C03FF5E93C}" presName="iconSpace" presStyleCnt="0"/>
      <dgm:spPr/>
    </dgm:pt>
    <dgm:pt modelId="{266F1CE2-B7B9-4736-9FD1-BC9D663F87DA}" type="pres">
      <dgm:prSet presAssocID="{1F1274C3-CD87-4248-A91F-B0C03FF5E93C}" presName="parTx" presStyleLbl="revTx" presStyleIdx="4" presStyleCnt="6" custLinFactNeighborX="-11140" custLinFactNeighborY="66053">
        <dgm:presLayoutVars>
          <dgm:chMax val="0"/>
          <dgm:chPref val="0"/>
        </dgm:presLayoutVars>
      </dgm:prSet>
      <dgm:spPr/>
    </dgm:pt>
    <dgm:pt modelId="{3C129966-6F1E-4D8E-B3FD-1FF12FF3AB76}" type="pres">
      <dgm:prSet presAssocID="{1F1274C3-CD87-4248-A91F-B0C03FF5E93C}" presName="txSpace" presStyleCnt="0"/>
      <dgm:spPr/>
    </dgm:pt>
    <dgm:pt modelId="{AF7AFD6B-C09D-4291-A3EF-E6650E475B9D}" type="pres">
      <dgm:prSet presAssocID="{1F1274C3-CD87-4248-A91F-B0C03FF5E93C}" presName="desTx" presStyleLbl="revTx" presStyleIdx="5" presStyleCnt="6">
        <dgm:presLayoutVars/>
      </dgm:prSet>
      <dgm:spPr/>
    </dgm:pt>
  </dgm:ptLst>
  <dgm:cxnLst>
    <dgm:cxn modelId="{EC8B9E02-278D-46A3-8121-72843A1147DF}" type="presOf" srcId="{2261E49D-8337-44E7-A34B-B9711CC585D2}" destId="{A6478AD2-0B7E-4F42-AF14-1A4C6F1BCA7D}" srcOrd="0" destOrd="0" presId="urn:microsoft.com/office/officeart/2018/2/layout/IconLabelDescriptionList"/>
    <dgm:cxn modelId="{98EFFF02-2190-4EBC-8657-445684E43F8A}" type="presOf" srcId="{627D5C32-B972-4613-859D-8C674F26B771}" destId="{79C04F9F-5ECA-4CC6-951E-B2B4AD769259}" srcOrd="0" destOrd="0" presId="urn:microsoft.com/office/officeart/2018/2/layout/IconLabelDescriptionList"/>
    <dgm:cxn modelId="{0F8E5A17-2D3E-4C95-96B5-DCAF9B8803E8}" type="presOf" srcId="{7E5D8316-DF1F-4CC9-9F0C-D87E07ECC2F8}" destId="{A8ACCBDE-1A95-40A6-AE4A-76D1551417CB}" srcOrd="0" destOrd="0" presId="urn:microsoft.com/office/officeart/2018/2/layout/IconLabelDescriptionList"/>
    <dgm:cxn modelId="{B780CF25-B72A-4B94-8B5B-CD7C7C12342D}" type="presOf" srcId="{470E941B-000C-48C8-9F14-058CF5F6C0DB}" destId="{B2E6AD1F-63C9-4FE6-A329-068B27E2C734}" srcOrd="0" destOrd="0" presId="urn:microsoft.com/office/officeart/2018/2/layout/IconLabelDescriptionList"/>
    <dgm:cxn modelId="{A4983C28-515A-4652-B0C5-45BB6A07C2DF}" srcId="{7E5D8316-DF1F-4CC9-9F0C-D87E07ECC2F8}" destId="{470E941B-000C-48C8-9F14-058CF5F6C0DB}" srcOrd="0" destOrd="0" parTransId="{4FC4C6E6-1E17-4605-BA12-154DD0297881}" sibTransId="{1AA1C69A-F774-444A-8DD3-6DBB8215B222}"/>
    <dgm:cxn modelId="{AAA9AB74-EBC1-40F2-8D28-7F5A2C07A60E}" srcId="{2261E49D-8337-44E7-A34B-B9711CC585D2}" destId="{1F1274C3-CD87-4248-A91F-B0C03FF5E93C}" srcOrd="2" destOrd="0" parTransId="{DD38025C-DAC3-4092-A513-4AFB730F9700}" sibTransId="{B26AFD45-90E5-4D21-B13C-09F5C13A3167}"/>
    <dgm:cxn modelId="{2E77E5BD-DA47-4C94-870D-BF06C0EE353B}" srcId="{627D5C32-B972-4613-859D-8C674F26B771}" destId="{3A2F5EC1-0EC3-4C2C-96C1-68078914FAD2}" srcOrd="0" destOrd="0" parTransId="{B8B2220C-E214-468D-8BF0-40584EBB772F}" sibTransId="{8C9A7C84-4F16-49EA-84AF-B2D9F04F90BE}"/>
    <dgm:cxn modelId="{8DE764D7-B4D4-4172-9045-86092ACAB41A}" type="presOf" srcId="{1F1274C3-CD87-4248-A91F-B0C03FF5E93C}" destId="{266F1CE2-B7B9-4736-9FD1-BC9D663F87DA}" srcOrd="0" destOrd="0" presId="urn:microsoft.com/office/officeart/2018/2/layout/IconLabelDescriptionList"/>
    <dgm:cxn modelId="{77B772E6-0DE4-4154-93DA-F00D3D50829D}" type="presOf" srcId="{3A2F5EC1-0EC3-4C2C-96C1-68078914FAD2}" destId="{9CDE4C4F-875B-43E1-9387-5148B0CE115A}" srcOrd="0" destOrd="0" presId="urn:microsoft.com/office/officeart/2018/2/layout/IconLabelDescriptionList"/>
    <dgm:cxn modelId="{3DC47CEA-BD07-4896-9E36-4C67DA470E08}" srcId="{2261E49D-8337-44E7-A34B-B9711CC585D2}" destId="{627D5C32-B972-4613-859D-8C674F26B771}" srcOrd="1" destOrd="0" parTransId="{86D4F4C0-8EFC-42B9-8B4E-E6F8D17C03C5}" sibTransId="{499E5554-8D34-4EA4-8BD0-3FE1C57AE493}"/>
    <dgm:cxn modelId="{9B2AFFF6-3209-4137-AFA1-8C274642BAEB}" srcId="{2261E49D-8337-44E7-A34B-B9711CC585D2}" destId="{7E5D8316-DF1F-4CC9-9F0C-D87E07ECC2F8}" srcOrd="0" destOrd="0" parTransId="{C9DAD572-1588-43DD-BC83-A1F86BF9809D}" sibTransId="{9EC404F4-1064-47B3-9F58-5B7D81392457}"/>
    <dgm:cxn modelId="{2A7F5A67-677A-447D-8C10-8465EE5488B2}" type="presParOf" srcId="{A6478AD2-0B7E-4F42-AF14-1A4C6F1BCA7D}" destId="{F4DE695C-D51F-46EA-986B-3043EE9B224B}" srcOrd="0" destOrd="0" presId="urn:microsoft.com/office/officeart/2018/2/layout/IconLabelDescriptionList"/>
    <dgm:cxn modelId="{3117310C-14FA-4417-831B-B83E34894D78}" type="presParOf" srcId="{F4DE695C-D51F-46EA-986B-3043EE9B224B}" destId="{A460D05B-4A1D-4BA9-86E9-FA7A709AB081}" srcOrd="0" destOrd="0" presId="urn:microsoft.com/office/officeart/2018/2/layout/IconLabelDescriptionList"/>
    <dgm:cxn modelId="{E6F12C85-2663-4288-B140-26345CE4BCB4}" type="presParOf" srcId="{F4DE695C-D51F-46EA-986B-3043EE9B224B}" destId="{1B335B27-C040-4024-A941-51491FF1824D}" srcOrd="1" destOrd="0" presId="urn:microsoft.com/office/officeart/2018/2/layout/IconLabelDescriptionList"/>
    <dgm:cxn modelId="{51FE1D9D-4AAA-4BE2-9E60-2DD547B2EF65}" type="presParOf" srcId="{F4DE695C-D51F-46EA-986B-3043EE9B224B}" destId="{A8ACCBDE-1A95-40A6-AE4A-76D1551417CB}" srcOrd="2" destOrd="0" presId="urn:microsoft.com/office/officeart/2018/2/layout/IconLabelDescriptionList"/>
    <dgm:cxn modelId="{65ECFA91-F240-4056-BB03-B1C91A29CCEA}" type="presParOf" srcId="{F4DE695C-D51F-46EA-986B-3043EE9B224B}" destId="{8F17A897-F6C1-4C71-8E81-464DC3DE25C9}" srcOrd="3" destOrd="0" presId="urn:microsoft.com/office/officeart/2018/2/layout/IconLabelDescriptionList"/>
    <dgm:cxn modelId="{A11FE568-8F2B-41F1-AB96-9D256D114F48}" type="presParOf" srcId="{F4DE695C-D51F-46EA-986B-3043EE9B224B}" destId="{B2E6AD1F-63C9-4FE6-A329-068B27E2C734}" srcOrd="4" destOrd="0" presId="urn:microsoft.com/office/officeart/2018/2/layout/IconLabelDescriptionList"/>
    <dgm:cxn modelId="{2DB0D6E0-FE13-4A50-A264-CC76D8042731}" type="presParOf" srcId="{A6478AD2-0B7E-4F42-AF14-1A4C6F1BCA7D}" destId="{E84596B2-6C64-4F38-B8E6-1BDC7F98D557}" srcOrd="1" destOrd="0" presId="urn:microsoft.com/office/officeart/2018/2/layout/IconLabelDescriptionList"/>
    <dgm:cxn modelId="{E0D334F2-FF3E-4EAE-8966-BB4CA2A301B8}" type="presParOf" srcId="{A6478AD2-0B7E-4F42-AF14-1A4C6F1BCA7D}" destId="{14FF3B0A-C04B-414D-B131-5DE3E86E0168}" srcOrd="2" destOrd="0" presId="urn:microsoft.com/office/officeart/2018/2/layout/IconLabelDescriptionList"/>
    <dgm:cxn modelId="{D8C02776-C029-4006-88CE-5BD3EE86E8D7}" type="presParOf" srcId="{14FF3B0A-C04B-414D-B131-5DE3E86E0168}" destId="{0B6A77B6-C895-42B2-813A-5BE43B343599}" srcOrd="0" destOrd="0" presId="urn:microsoft.com/office/officeart/2018/2/layout/IconLabelDescriptionList"/>
    <dgm:cxn modelId="{ECCBFBF2-8D14-4BA8-BF55-8A01E260B551}" type="presParOf" srcId="{14FF3B0A-C04B-414D-B131-5DE3E86E0168}" destId="{1B08CEB7-A367-4A2C-A08C-2D64EBE699C8}" srcOrd="1" destOrd="0" presId="urn:microsoft.com/office/officeart/2018/2/layout/IconLabelDescriptionList"/>
    <dgm:cxn modelId="{E05CBBDB-5E74-49D2-9F93-1CDF0D5DE248}" type="presParOf" srcId="{14FF3B0A-C04B-414D-B131-5DE3E86E0168}" destId="{79C04F9F-5ECA-4CC6-951E-B2B4AD769259}" srcOrd="2" destOrd="0" presId="urn:microsoft.com/office/officeart/2018/2/layout/IconLabelDescriptionList"/>
    <dgm:cxn modelId="{81E88BEE-399F-43FA-9841-199B21545172}" type="presParOf" srcId="{14FF3B0A-C04B-414D-B131-5DE3E86E0168}" destId="{6ECDA335-7500-48AE-8E29-F0FE4A88D6B0}" srcOrd="3" destOrd="0" presId="urn:microsoft.com/office/officeart/2018/2/layout/IconLabelDescriptionList"/>
    <dgm:cxn modelId="{A673E3FE-A91B-4B77-9BF8-A812E098C5BF}" type="presParOf" srcId="{14FF3B0A-C04B-414D-B131-5DE3E86E0168}" destId="{9CDE4C4F-875B-43E1-9387-5148B0CE115A}" srcOrd="4" destOrd="0" presId="urn:microsoft.com/office/officeart/2018/2/layout/IconLabelDescriptionList"/>
    <dgm:cxn modelId="{A4B7FC2A-667B-4A4E-8D53-2471009760BF}" type="presParOf" srcId="{A6478AD2-0B7E-4F42-AF14-1A4C6F1BCA7D}" destId="{239137D7-0D1B-4128-8DFB-26917E3E008A}" srcOrd="3" destOrd="0" presId="urn:microsoft.com/office/officeart/2018/2/layout/IconLabelDescriptionList"/>
    <dgm:cxn modelId="{BF1EDB0F-811A-4D06-8C43-E19CF2910115}" type="presParOf" srcId="{A6478AD2-0B7E-4F42-AF14-1A4C6F1BCA7D}" destId="{C3DA6A64-C1FD-4529-8AD2-D09381D4383D}" srcOrd="4" destOrd="0" presId="urn:microsoft.com/office/officeart/2018/2/layout/IconLabelDescriptionList"/>
    <dgm:cxn modelId="{4E56995B-38E7-40BC-9147-6F8B6142F1E7}" type="presParOf" srcId="{C3DA6A64-C1FD-4529-8AD2-D09381D4383D}" destId="{10BD7DFB-CE27-4FA0-AB71-9B681E59039C}" srcOrd="0" destOrd="0" presId="urn:microsoft.com/office/officeart/2018/2/layout/IconLabelDescriptionList"/>
    <dgm:cxn modelId="{178F66A8-98BB-4DAB-A52C-6B3263F9B669}" type="presParOf" srcId="{C3DA6A64-C1FD-4529-8AD2-D09381D4383D}" destId="{BAC8CEEA-9177-46C4-BA3E-9562B55DD185}" srcOrd="1" destOrd="0" presId="urn:microsoft.com/office/officeart/2018/2/layout/IconLabelDescriptionList"/>
    <dgm:cxn modelId="{EE5275F3-A64E-4394-B374-96091FCEE5F0}" type="presParOf" srcId="{C3DA6A64-C1FD-4529-8AD2-D09381D4383D}" destId="{266F1CE2-B7B9-4736-9FD1-BC9D663F87DA}" srcOrd="2" destOrd="0" presId="urn:microsoft.com/office/officeart/2018/2/layout/IconLabelDescriptionList"/>
    <dgm:cxn modelId="{C3B579AD-DBD6-4D61-A89F-1B7A27E5640C}" type="presParOf" srcId="{C3DA6A64-C1FD-4529-8AD2-D09381D4383D}" destId="{3C129966-6F1E-4D8E-B3FD-1FF12FF3AB76}" srcOrd="3" destOrd="0" presId="urn:microsoft.com/office/officeart/2018/2/layout/IconLabelDescriptionList"/>
    <dgm:cxn modelId="{2F874B9E-D819-40CB-8806-128064EBDCD7}" type="presParOf" srcId="{C3DA6A64-C1FD-4529-8AD2-D09381D4383D}" destId="{AF7AFD6B-C09D-4291-A3EF-E6650E475B9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1E49D-8337-44E7-A34B-B9711CC585D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1274C3-CD87-4248-A91F-B0C03FF5E93C}">
      <dgm:prSet custT="1"/>
      <dgm:spPr/>
      <dgm:t>
        <a:bodyPr/>
        <a:lstStyle/>
        <a:p>
          <a:pPr>
            <a:lnSpc>
              <a:spcPct val="100000"/>
            </a:lnSpc>
            <a:defRPr b="1"/>
          </a:pPr>
          <a:r>
            <a:rPr lang="en-US" sz="2800" b="1" dirty="0"/>
            <a:t>IR/ Synthesis Essay</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custT="1"/>
      <dgm:spPr/>
      <dgm:t>
        <a:bodyPr/>
        <a:lstStyle/>
        <a:p>
          <a:pPr>
            <a:lnSpc>
              <a:spcPct val="100000"/>
            </a:lnSpc>
          </a:pPr>
          <a:r>
            <a:rPr lang="en-US" sz="2800" b="1" dirty="0"/>
            <a:t>Independent Work</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627D5C32-B972-4613-859D-8C674F26B771}">
      <dgm:prSet custT="1"/>
      <dgm:spPr/>
      <dgm:t>
        <a:bodyPr/>
        <a:lstStyle/>
        <a:p>
          <a:pPr>
            <a:lnSpc>
              <a:spcPct val="100000"/>
            </a:lnSpc>
            <a:defRPr b="1"/>
          </a:pPr>
          <a:r>
            <a:rPr lang="en-US" sz="2800" b="1" dirty="0"/>
            <a:t>Unit Test</a:t>
          </a:r>
        </a:p>
      </dgm:t>
    </dgm:pt>
    <dgm:pt modelId="{86D4F4C0-8EFC-42B9-8B4E-E6F8D17C03C5}" type="parTrans" cxnId="{3DC47CEA-BD07-4896-9E36-4C67DA470E08}">
      <dgm:prSet/>
      <dgm:spPr/>
      <dgm:t>
        <a:bodyPr/>
        <a:lstStyle/>
        <a:p>
          <a:endParaRPr lang="en-US"/>
        </a:p>
      </dgm:t>
    </dgm:pt>
    <dgm:pt modelId="{499E5554-8D34-4EA4-8BD0-3FE1C57AE493}" type="sibTrans" cxnId="{3DC47CEA-BD07-4896-9E36-4C67DA470E08}">
      <dgm:prSet/>
      <dgm:spPr/>
      <dgm:t>
        <a:bodyPr/>
        <a:lstStyle/>
        <a:p>
          <a:endParaRPr lang="en-US"/>
        </a:p>
      </dgm:t>
    </dgm:pt>
    <dgm:pt modelId="{A6478AD2-0B7E-4F42-AF14-1A4C6F1BCA7D}" type="pres">
      <dgm:prSet presAssocID="{2261E49D-8337-44E7-A34B-B9711CC585D2}" presName="root" presStyleCnt="0">
        <dgm:presLayoutVars>
          <dgm:dir/>
          <dgm:resizeHandles val="exact"/>
        </dgm:presLayoutVars>
      </dgm:prSet>
      <dgm:spPr/>
    </dgm:pt>
    <dgm:pt modelId="{14FF3B0A-C04B-414D-B131-5DE3E86E0168}" type="pres">
      <dgm:prSet presAssocID="{627D5C32-B972-4613-859D-8C674F26B771}" presName="compNode" presStyleCnt="0"/>
      <dgm:spPr/>
    </dgm:pt>
    <dgm:pt modelId="{0B6A77B6-C895-42B2-813A-5BE43B343599}" type="pres">
      <dgm:prSet presAssocID="{627D5C32-B972-4613-859D-8C674F26B771}" presName="iconRect" presStyleLbl="node1" presStyleIdx="0" presStyleCnt="2" custScaleX="175304" custScaleY="152136"/>
      <dgm:spPr/>
    </dgm:pt>
    <dgm:pt modelId="{1B08CEB7-A367-4A2C-A08C-2D64EBE699C8}" type="pres">
      <dgm:prSet presAssocID="{627D5C32-B972-4613-859D-8C674F26B771}" presName="iconSpace" presStyleCnt="0"/>
      <dgm:spPr/>
    </dgm:pt>
    <dgm:pt modelId="{79C04F9F-5ECA-4CC6-951E-B2B4AD769259}" type="pres">
      <dgm:prSet presAssocID="{627D5C32-B972-4613-859D-8C674F26B771}" presName="parTx" presStyleLbl="revTx" presStyleIdx="0" presStyleCnt="4" custLinFactNeighborX="-6309" custLinFactNeighborY="79403">
        <dgm:presLayoutVars>
          <dgm:chMax val="0"/>
          <dgm:chPref val="0"/>
        </dgm:presLayoutVars>
      </dgm:prSet>
      <dgm:spPr/>
    </dgm:pt>
    <dgm:pt modelId="{6ECDA335-7500-48AE-8E29-F0FE4A88D6B0}" type="pres">
      <dgm:prSet presAssocID="{627D5C32-B972-4613-859D-8C674F26B771}" presName="txSpace" presStyleCnt="0"/>
      <dgm:spPr/>
    </dgm:pt>
    <dgm:pt modelId="{9CDE4C4F-875B-43E1-9387-5148B0CE115A}" type="pres">
      <dgm:prSet presAssocID="{627D5C32-B972-4613-859D-8C674F26B771}" presName="desTx" presStyleLbl="revTx" presStyleIdx="1" presStyleCnt="4">
        <dgm:presLayoutVars/>
      </dgm:prSet>
      <dgm:spPr/>
    </dgm:pt>
    <dgm:pt modelId="{239137D7-0D1B-4128-8DFB-26917E3E008A}" type="pres">
      <dgm:prSet presAssocID="{499E5554-8D34-4EA4-8BD0-3FE1C57AE493}" presName="sibTrans" presStyleCnt="0"/>
      <dgm:spPr/>
    </dgm:pt>
    <dgm:pt modelId="{C3DA6A64-C1FD-4529-8AD2-D09381D4383D}" type="pres">
      <dgm:prSet presAssocID="{1F1274C3-CD87-4248-A91F-B0C03FF5E93C}" presName="compNode" presStyleCnt="0"/>
      <dgm:spPr/>
    </dgm:pt>
    <dgm:pt modelId="{10BD7DFB-CE27-4FA0-AB71-9B681E59039C}" type="pres">
      <dgm:prSet presAssocID="{1F1274C3-CD87-4248-A91F-B0C03FF5E93C}" presName="iconRect" presStyleLbl="node1" presStyleIdx="1" presStyleCnt="2" custScaleX="140616" custScaleY="150268" custLinFactNeighborX="44323" custLinFactNeighborY="-15121"/>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dgm:spPr>
    </dgm:pt>
    <dgm:pt modelId="{BAC8CEEA-9177-46C4-BA3E-9562B55DD185}" type="pres">
      <dgm:prSet presAssocID="{1F1274C3-CD87-4248-A91F-B0C03FF5E93C}" presName="iconSpace" presStyleCnt="0"/>
      <dgm:spPr/>
    </dgm:pt>
    <dgm:pt modelId="{266F1CE2-B7B9-4736-9FD1-BC9D663F87DA}" type="pres">
      <dgm:prSet presAssocID="{1F1274C3-CD87-4248-A91F-B0C03FF5E93C}" presName="parTx" presStyleLbl="revTx" presStyleIdx="2" presStyleCnt="4" custLinFactNeighborX="180" custLinFactNeighborY="42644">
        <dgm:presLayoutVars>
          <dgm:chMax val="0"/>
          <dgm:chPref val="0"/>
        </dgm:presLayoutVars>
      </dgm:prSet>
      <dgm:spPr/>
    </dgm:pt>
    <dgm:pt modelId="{3C129966-6F1E-4D8E-B3FD-1FF12FF3AB76}" type="pres">
      <dgm:prSet presAssocID="{1F1274C3-CD87-4248-A91F-B0C03FF5E93C}" presName="txSpace" presStyleCnt="0"/>
      <dgm:spPr/>
    </dgm:pt>
    <dgm:pt modelId="{AF7AFD6B-C09D-4291-A3EF-E6650E475B9D}" type="pres">
      <dgm:prSet presAssocID="{1F1274C3-CD87-4248-A91F-B0C03FF5E93C}" presName="desTx" presStyleLbl="revTx" presStyleIdx="3" presStyleCnt="4" custLinFactNeighborX="180" custLinFactNeighborY="26728">
        <dgm:presLayoutVars/>
      </dgm:prSet>
      <dgm:spPr/>
    </dgm:pt>
  </dgm:ptLst>
  <dgm:cxnLst>
    <dgm:cxn modelId="{EC8B9E02-278D-46A3-8121-72843A1147DF}" type="presOf" srcId="{2261E49D-8337-44E7-A34B-B9711CC585D2}" destId="{A6478AD2-0B7E-4F42-AF14-1A4C6F1BCA7D}" srcOrd="0" destOrd="0" presId="urn:microsoft.com/office/officeart/2018/2/layout/IconLabelDescriptionList"/>
    <dgm:cxn modelId="{98EFFF02-2190-4EBC-8657-445684E43F8A}" type="presOf" srcId="{627D5C32-B972-4613-859D-8C674F26B771}" destId="{79C04F9F-5ECA-4CC6-951E-B2B4AD769259}" srcOrd="0" destOrd="0" presId="urn:microsoft.com/office/officeart/2018/2/layout/IconLabelDescriptionList"/>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1" destOrd="0" parTransId="{DD38025C-DAC3-4092-A513-4AFB730F9700}" sibTransId="{B26AFD45-90E5-4D21-B13C-09F5C13A3167}"/>
    <dgm:cxn modelId="{8DE764D7-B4D4-4172-9045-86092ACAB41A}" type="presOf" srcId="{1F1274C3-CD87-4248-A91F-B0C03FF5E93C}" destId="{266F1CE2-B7B9-4736-9FD1-BC9D663F87DA}" srcOrd="0" destOrd="0" presId="urn:microsoft.com/office/officeart/2018/2/layout/IconLabelDescriptionList"/>
    <dgm:cxn modelId="{173E69D8-A6EA-465A-AB32-C925EFBADC2A}" type="presOf" srcId="{8C4D7B1F-C4B4-4AAA-B7AF-4F50ABB968E7}" destId="{AF7AFD6B-C09D-4291-A3EF-E6650E475B9D}" srcOrd="0" destOrd="0" presId="urn:microsoft.com/office/officeart/2018/2/layout/IconLabelDescriptionList"/>
    <dgm:cxn modelId="{3DC47CEA-BD07-4896-9E36-4C67DA470E08}" srcId="{2261E49D-8337-44E7-A34B-B9711CC585D2}" destId="{627D5C32-B972-4613-859D-8C674F26B771}" srcOrd="0" destOrd="0" parTransId="{86D4F4C0-8EFC-42B9-8B4E-E6F8D17C03C5}" sibTransId="{499E5554-8D34-4EA4-8BD0-3FE1C57AE493}"/>
    <dgm:cxn modelId="{E0D334F2-FF3E-4EAE-8966-BB4CA2A301B8}" type="presParOf" srcId="{A6478AD2-0B7E-4F42-AF14-1A4C6F1BCA7D}" destId="{14FF3B0A-C04B-414D-B131-5DE3E86E0168}" srcOrd="0" destOrd="0" presId="urn:microsoft.com/office/officeart/2018/2/layout/IconLabelDescriptionList"/>
    <dgm:cxn modelId="{D8C02776-C029-4006-88CE-5BD3EE86E8D7}" type="presParOf" srcId="{14FF3B0A-C04B-414D-B131-5DE3E86E0168}" destId="{0B6A77B6-C895-42B2-813A-5BE43B343599}" srcOrd="0" destOrd="0" presId="urn:microsoft.com/office/officeart/2018/2/layout/IconLabelDescriptionList"/>
    <dgm:cxn modelId="{ECCBFBF2-8D14-4BA8-BF55-8A01E260B551}" type="presParOf" srcId="{14FF3B0A-C04B-414D-B131-5DE3E86E0168}" destId="{1B08CEB7-A367-4A2C-A08C-2D64EBE699C8}" srcOrd="1" destOrd="0" presId="urn:microsoft.com/office/officeart/2018/2/layout/IconLabelDescriptionList"/>
    <dgm:cxn modelId="{E05CBBDB-5E74-49D2-9F93-1CDF0D5DE248}" type="presParOf" srcId="{14FF3B0A-C04B-414D-B131-5DE3E86E0168}" destId="{79C04F9F-5ECA-4CC6-951E-B2B4AD769259}" srcOrd="2" destOrd="0" presId="urn:microsoft.com/office/officeart/2018/2/layout/IconLabelDescriptionList"/>
    <dgm:cxn modelId="{81E88BEE-399F-43FA-9841-199B21545172}" type="presParOf" srcId="{14FF3B0A-C04B-414D-B131-5DE3E86E0168}" destId="{6ECDA335-7500-48AE-8E29-F0FE4A88D6B0}" srcOrd="3" destOrd="0" presId="urn:microsoft.com/office/officeart/2018/2/layout/IconLabelDescriptionList"/>
    <dgm:cxn modelId="{A673E3FE-A91B-4B77-9BF8-A812E098C5BF}" type="presParOf" srcId="{14FF3B0A-C04B-414D-B131-5DE3E86E0168}" destId="{9CDE4C4F-875B-43E1-9387-5148B0CE115A}" srcOrd="4" destOrd="0" presId="urn:microsoft.com/office/officeart/2018/2/layout/IconLabelDescriptionList"/>
    <dgm:cxn modelId="{A4B7FC2A-667B-4A4E-8D53-2471009760BF}" type="presParOf" srcId="{A6478AD2-0B7E-4F42-AF14-1A4C6F1BCA7D}" destId="{239137D7-0D1B-4128-8DFB-26917E3E008A}" srcOrd="1" destOrd="0" presId="urn:microsoft.com/office/officeart/2018/2/layout/IconLabelDescriptionList"/>
    <dgm:cxn modelId="{BF1EDB0F-811A-4D06-8C43-E19CF2910115}" type="presParOf" srcId="{A6478AD2-0B7E-4F42-AF14-1A4C6F1BCA7D}" destId="{C3DA6A64-C1FD-4529-8AD2-D09381D4383D}" srcOrd="2" destOrd="0" presId="urn:microsoft.com/office/officeart/2018/2/layout/IconLabelDescriptionList"/>
    <dgm:cxn modelId="{4E56995B-38E7-40BC-9147-6F8B6142F1E7}" type="presParOf" srcId="{C3DA6A64-C1FD-4529-8AD2-D09381D4383D}" destId="{10BD7DFB-CE27-4FA0-AB71-9B681E59039C}" srcOrd="0" destOrd="0" presId="urn:microsoft.com/office/officeart/2018/2/layout/IconLabelDescriptionList"/>
    <dgm:cxn modelId="{178F66A8-98BB-4DAB-A52C-6B3263F9B669}" type="presParOf" srcId="{C3DA6A64-C1FD-4529-8AD2-D09381D4383D}" destId="{BAC8CEEA-9177-46C4-BA3E-9562B55DD185}" srcOrd="1" destOrd="0" presId="urn:microsoft.com/office/officeart/2018/2/layout/IconLabelDescriptionList"/>
    <dgm:cxn modelId="{EE5275F3-A64E-4394-B374-96091FCEE5F0}" type="presParOf" srcId="{C3DA6A64-C1FD-4529-8AD2-D09381D4383D}" destId="{266F1CE2-B7B9-4736-9FD1-BC9D663F87DA}" srcOrd="2" destOrd="0" presId="urn:microsoft.com/office/officeart/2018/2/layout/IconLabelDescriptionList"/>
    <dgm:cxn modelId="{C3B579AD-DBD6-4D61-A89F-1B7A27E5640C}" type="presParOf" srcId="{C3DA6A64-C1FD-4529-8AD2-D09381D4383D}" destId="{3C129966-6F1E-4D8E-B3FD-1FF12FF3AB76}" srcOrd="3" destOrd="0" presId="urn:microsoft.com/office/officeart/2018/2/layout/IconLabelDescriptionList"/>
    <dgm:cxn modelId="{2F874B9E-D819-40CB-8806-128064EBDCD7}" type="presParOf" srcId="{C3DA6A64-C1FD-4529-8AD2-D09381D4383D}" destId="{AF7AFD6B-C09D-4291-A3EF-E6650E475B9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0D05B-4A1D-4BA9-86E9-FA7A709AB081}">
      <dsp:nvSpPr>
        <dsp:cNvPr id="0" name=""/>
        <dsp:cNvSpPr/>
      </dsp:nvSpPr>
      <dsp:spPr>
        <a:xfrm>
          <a:off x="203413" y="781403"/>
          <a:ext cx="1657719" cy="1679191"/>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CCBDE-1A95-40A6-AE4A-76D1551417CB}">
      <dsp:nvSpPr>
        <dsp:cNvPr id="0" name=""/>
        <dsp:cNvSpPr/>
      </dsp:nvSpPr>
      <dsp:spPr>
        <a:xfrm>
          <a:off x="474630" y="2569603"/>
          <a:ext cx="2103151" cy="85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Quiz:</a:t>
          </a:r>
        </a:p>
      </dsp:txBody>
      <dsp:txXfrm>
        <a:off x="474630" y="2569603"/>
        <a:ext cx="2103151" cy="855665"/>
      </dsp:txXfrm>
    </dsp:sp>
    <dsp:sp modelId="{B2E6AD1F-63C9-4FE6-A329-068B27E2C734}">
      <dsp:nvSpPr>
        <dsp:cNvPr id="0" name=""/>
        <dsp:cNvSpPr/>
      </dsp:nvSpPr>
      <dsp:spPr>
        <a:xfrm>
          <a:off x="379147" y="3080282"/>
          <a:ext cx="2103151" cy="69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dirty="0"/>
            <a:t>By Any Other Name</a:t>
          </a:r>
        </a:p>
      </dsp:txBody>
      <dsp:txXfrm>
        <a:off x="379147" y="3080282"/>
        <a:ext cx="2103151" cy="695707"/>
      </dsp:txXfrm>
    </dsp:sp>
    <dsp:sp modelId="{0B6A77B6-C895-42B2-813A-5BE43B343599}">
      <dsp:nvSpPr>
        <dsp:cNvPr id="0" name=""/>
        <dsp:cNvSpPr/>
      </dsp:nvSpPr>
      <dsp:spPr>
        <a:xfrm>
          <a:off x="3124162" y="394839"/>
          <a:ext cx="1834589" cy="1789974"/>
        </a:xfrm>
        <a:prstGeom prst="rect">
          <a:avLst/>
        </a:prstGeom>
        <a:solidFill>
          <a:schemeClr val="accent3">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04F9F-5ECA-4CC6-951E-B2B4AD769259}">
      <dsp:nvSpPr>
        <dsp:cNvPr id="0" name=""/>
        <dsp:cNvSpPr/>
      </dsp:nvSpPr>
      <dsp:spPr>
        <a:xfrm>
          <a:off x="3345395" y="2572684"/>
          <a:ext cx="2103151" cy="85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Warm-up:</a:t>
          </a:r>
        </a:p>
      </dsp:txBody>
      <dsp:txXfrm>
        <a:off x="3345395" y="2572684"/>
        <a:ext cx="2103151" cy="855665"/>
      </dsp:txXfrm>
    </dsp:sp>
    <dsp:sp modelId="{9CDE4C4F-875B-43E1-9387-5148B0CE115A}">
      <dsp:nvSpPr>
        <dsp:cNvPr id="0" name=""/>
        <dsp:cNvSpPr/>
      </dsp:nvSpPr>
      <dsp:spPr>
        <a:xfrm>
          <a:off x="3414568" y="3018683"/>
          <a:ext cx="2103151" cy="406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dirty="0"/>
            <a:t>“Indian Father’s Plea”</a:t>
          </a:r>
        </a:p>
      </dsp:txBody>
      <dsp:txXfrm>
        <a:off x="3414568" y="3018683"/>
        <a:ext cx="2103151" cy="406634"/>
      </dsp:txXfrm>
    </dsp:sp>
    <dsp:sp modelId="{10BD7DFB-CE27-4FA0-AB71-9B681E59039C}">
      <dsp:nvSpPr>
        <dsp:cNvPr id="0" name=""/>
        <dsp:cNvSpPr/>
      </dsp:nvSpPr>
      <dsp:spPr>
        <a:xfrm>
          <a:off x="5907024" y="648177"/>
          <a:ext cx="2156215" cy="1297175"/>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t="-8000" b="-8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6F1CE2-B7B9-4736-9FD1-BC9D663F87DA}">
      <dsp:nvSpPr>
        <dsp:cNvPr id="0" name=""/>
        <dsp:cNvSpPr/>
      </dsp:nvSpPr>
      <dsp:spPr>
        <a:xfrm>
          <a:off x="6386880" y="2019619"/>
          <a:ext cx="2103151" cy="85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Graded Paragraph:</a:t>
          </a:r>
        </a:p>
      </dsp:txBody>
      <dsp:txXfrm>
        <a:off x="6386880" y="2019619"/>
        <a:ext cx="2103151" cy="855665"/>
      </dsp:txXfrm>
    </dsp:sp>
    <dsp:sp modelId="{AF7AFD6B-C09D-4291-A3EF-E6650E475B9D}">
      <dsp:nvSpPr>
        <dsp:cNvPr id="0" name=""/>
        <dsp:cNvSpPr/>
      </dsp:nvSpPr>
      <dsp:spPr>
        <a:xfrm>
          <a:off x="6306371" y="2954108"/>
          <a:ext cx="2556675" cy="75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dirty="0"/>
            <a:t>By Any Other Name CEIEI writing</a:t>
          </a:r>
        </a:p>
      </dsp:txBody>
      <dsp:txXfrm>
        <a:off x="6306371" y="2954108"/>
        <a:ext cx="2556675" cy="756776"/>
      </dsp:txXfrm>
    </dsp:sp>
    <dsp:sp modelId="{8475D586-EE1E-41D0-A5F3-1682E1D8562D}">
      <dsp:nvSpPr>
        <dsp:cNvPr id="0" name=""/>
        <dsp:cNvSpPr/>
      </dsp:nvSpPr>
      <dsp:spPr>
        <a:xfrm>
          <a:off x="9539152" y="576706"/>
          <a:ext cx="1771248" cy="1738984"/>
        </a:xfrm>
        <a:prstGeom prst="rect">
          <a:avLst/>
        </a:prstGeom>
        <a:solidFill>
          <a:schemeClr val="accent5">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B696F-859B-45AD-8C15-3BF01B7B324C}">
      <dsp:nvSpPr>
        <dsp:cNvPr id="0" name=""/>
        <dsp:cNvSpPr/>
      </dsp:nvSpPr>
      <dsp:spPr>
        <a:xfrm>
          <a:off x="9586665" y="2292007"/>
          <a:ext cx="2103151" cy="85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Graded Essay:</a:t>
          </a:r>
        </a:p>
      </dsp:txBody>
      <dsp:txXfrm>
        <a:off x="9586665" y="2292007"/>
        <a:ext cx="2103151" cy="855665"/>
      </dsp:txXfrm>
    </dsp:sp>
    <dsp:sp modelId="{18911AE9-BEB6-48F9-A235-DB02580E5DC2}">
      <dsp:nvSpPr>
        <dsp:cNvPr id="0" name=""/>
        <dsp:cNvSpPr/>
      </dsp:nvSpPr>
      <dsp:spPr>
        <a:xfrm>
          <a:off x="9470413" y="2880505"/>
          <a:ext cx="2495957" cy="68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dirty="0"/>
            <a:t>Brainstorm/ synthesis work</a:t>
          </a:r>
        </a:p>
      </dsp:txBody>
      <dsp:txXfrm>
        <a:off x="9470413" y="2880505"/>
        <a:ext cx="2495957" cy="68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E7F27-0E5D-4AFB-ACD6-B5A19E79EA42}">
      <dsp:nvSpPr>
        <dsp:cNvPr id="0" name=""/>
        <dsp:cNvSpPr/>
      </dsp:nvSpPr>
      <dsp:spPr>
        <a:xfrm>
          <a:off x="213" y="413917"/>
          <a:ext cx="2580387" cy="3096464"/>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85" tIns="0" rIns="254885"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Synthesis Essay Work</a:t>
          </a:r>
        </a:p>
      </dsp:txBody>
      <dsp:txXfrm>
        <a:off x="213" y="1652503"/>
        <a:ext cx="2580387" cy="1857878"/>
      </dsp:txXfrm>
    </dsp:sp>
    <dsp:sp modelId="{975C752B-C37A-4BA6-A3AE-2202A141404A}">
      <dsp:nvSpPr>
        <dsp:cNvPr id="0" name=""/>
        <dsp:cNvSpPr/>
      </dsp:nvSpPr>
      <dsp:spPr>
        <a:xfrm>
          <a:off x="213" y="413917"/>
          <a:ext cx="2580387" cy="123858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885" tIns="165100" rIns="25488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3" y="413917"/>
        <a:ext cx="2580387" cy="1238585"/>
      </dsp:txXfrm>
    </dsp:sp>
    <dsp:sp modelId="{CAD62F17-E99D-4FEF-B376-961CA4CB20EB}">
      <dsp:nvSpPr>
        <dsp:cNvPr id="0" name=""/>
        <dsp:cNvSpPr/>
      </dsp:nvSpPr>
      <dsp:spPr>
        <a:xfrm>
          <a:off x="2787031" y="413917"/>
          <a:ext cx="2580387" cy="3096464"/>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85" tIns="0" rIns="254885"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“Legal Alien”</a:t>
          </a:r>
        </a:p>
      </dsp:txBody>
      <dsp:txXfrm>
        <a:off x="2787031" y="1652503"/>
        <a:ext cx="2580387" cy="1857878"/>
      </dsp:txXfrm>
    </dsp:sp>
    <dsp:sp modelId="{E20811D6-E5D4-4C9E-AABF-9E0E1902CA2C}">
      <dsp:nvSpPr>
        <dsp:cNvPr id="0" name=""/>
        <dsp:cNvSpPr/>
      </dsp:nvSpPr>
      <dsp:spPr>
        <a:xfrm>
          <a:off x="2787031" y="413917"/>
          <a:ext cx="2580387" cy="123858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885" tIns="165100" rIns="25488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787031" y="413917"/>
        <a:ext cx="2580387" cy="1238585"/>
      </dsp:txXfrm>
    </dsp:sp>
    <dsp:sp modelId="{BDBEDB99-6160-449A-B84B-D8B375CAB70C}">
      <dsp:nvSpPr>
        <dsp:cNvPr id="0" name=""/>
        <dsp:cNvSpPr/>
      </dsp:nvSpPr>
      <dsp:spPr>
        <a:xfrm>
          <a:off x="5573849" y="413917"/>
          <a:ext cx="2580387" cy="3096464"/>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85" tIns="0" rIns="254885"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CEIEI Review Work</a:t>
          </a:r>
        </a:p>
      </dsp:txBody>
      <dsp:txXfrm>
        <a:off x="5573849" y="1652503"/>
        <a:ext cx="2580387" cy="1857878"/>
      </dsp:txXfrm>
    </dsp:sp>
    <dsp:sp modelId="{BE7FB2C7-3CAB-4F1D-8BDA-C97A8E7D0869}">
      <dsp:nvSpPr>
        <dsp:cNvPr id="0" name=""/>
        <dsp:cNvSpPr/>
      </dsp:nvSpPr>
      <dsp:spPr>
        <a:xfrm>
          <a:off x="5573849" y="413917"/>
          <a:ext cx="2580387" cy="123858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885" tIns="165100" rIns="25488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573849" y="413917"/>
        <a:ext cx="2580387" cy="1238585"/>
      </dsp:txXfrm>
    </dsp:sp>
    <dsp:sp modelId="{479B29D4-1DAE-4342-85C5-53747949F1CC}">
      <dsp:nvSpPr>
        <dsp:cNvPr id="0" name=""/>
        <dsp:cNvSpPr/>
      </dsp:nvSpPr>
      <dsp:spPr>
        <a:xfrm>
          <a:off x="8360668" y="413917"/>
          <a:ext cx="2580387" cy="3096464"/>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885" tIns="0" rIns="254885"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Receive study guide</a:t>
          </a:r>
        </a:p>
      </dsp:txBody>
      <dsp:txXfrm>
        <a:off x="8360668" y="1652503"/>
        <a:ext cx="2580387" cy="1857878"/>
      </dsp:txXfrm>
    </dsp:sp>
    <dsp:sp modelId="{62F113BE-2E1E-4730-919C-AF49A35537EA}">
      <dsp:nvSpPr>
        <dsp:cNvPr id="0" name=""/>
        <dsp:cNvSpPr/>
      </dsp:nvSpPr>
      <dsp:spPr>
        <a:xfrm>
          <a:off x="8360668" y="413917"/>
          <a:ext cx="2580387" cy="123858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885" tIns="165100" rIns="254885"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360668" y="413917"/>
        <a:ext cx="2580387" cy="1238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0D05B-4A1D-4BA9-86E9-FA7A709AB081}">
      <dsp:nvSpPr>
        <dsp:cNvPr id="0" name=""/>
        <dsp:cNvSpPr/>
      </dsp:nvSpPr>
      <dsp:spPr>
        <a:xfrm>
          <a:off x="375489" y="897585"/>
          <a:ext cx="1836105" cy="1537506"/>
        </a:xfrm>
        <a:prstGeom prst="rect">
          <a:avLst/>
        </a:prstGeom>
        <a:solidFill>
          <a:schemeClr val="accent2">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CCBDE-1A95-40A6-AE4A-76D1551417CB}">
      <dsp:nvSpPr>
        <dsp:cNvPr id="0" name=""/>
        <dsp:cNvSpPr/>
      </dsp:nvSpPr>
      <dsp:spPr>
        <a:xfrm>
          <a:off x="393485" y="3043987"/>
          <a:ext cx="3051392" cy="45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Warm-Up:</a:t>
          </a:r>
        </a:p>
      </dsp:txBody>
      <dsp:txXfrm>
        <a:off x="393485" y="3043987"/>
        <a:ext cx="3051392" cy="457708"/>
      </dsp:txXfrm>
    </dsp:sp>
    <dsp:sp modelId="{B2E6AD1F-63C9-4FE6-A329-068B27E2C734}">
      <dsp:nvSpPr>
        <dsp:cNvPr id="0" name=""/>
        <dsp:cNvSpPr/>
      </dsp:nvSpPr>
      <dsp:spPr>
        <a:xfrm>
          <a:off x="335447" y="2589857"/>
          <a:ext cx="3051392" cy="44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dirty="0"/>
            <a:t>Study Guide Review</a:t>
          </a:r>
        </a:p>
      </dsp:txBody>
      <dsp:txXfrm>
        <a:off x="335447" y="2589857"/>
        <a:ext cx="3051392" cy="443995"/>
      </dsp:txXfrm>
    </dsp:sp>
    <dsp:sp modelId="{0B6A77B6-C895-42B2-813A-5BE43B343599}">
      <dsp:nvSpPr>
        <dsp:cNvPr id="0" name=""/>
        <dsp:cNvSpPr/>
      </dsp:nvSpPr>
      <dsp:spPr>
        <a:xfrm>
          <a:off x="3961698" y="1018204"/>
          <a:ext cx="2158295" cy="1649484"/>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7000" b="-17000"/>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04F9F-5ECA-4CC6-951E-B2B4AD769259}">
      <dsp:nvSpPr>
        <dsp:cNvPr id="0" name=""/>
        <dsp:cNvSpPr/>
      </dsp:nvSpPr>
      <dsp:spPr>
        <a:xfrm>
          <a:off x="3875116" y="2763720"/>
          <a:ext cx="3051392" cy="45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Synthesis Essay:</a:t>
          </a:r>
        </a:p>
      </dsp:txBody>
      <dsp:txXfrm>
        <a:off x="3875116" y="2763720"/>
        <a:ext cx="3051392" cy="457708"/>
      </dsp:txXfrm>
    </dsp:sp>
    <dsp:sp modelId="{9CDE4C4F-875B-43E1-9387-5148B0CE115A}">
      <dsp:nvSpPr>
        <dsp:cNvPr id="0" name=""/>
        <dsp:cNvSpPr/>
      </dsp:nvSpPr>
      <dsp:spPr>
        <a:xfrm>
          <a:off x="4167714" y="3170061"/>
          <a:ext cx="3686631" cy="632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dirty="0"/>
            <a:t>Finish work on graphic organizer</a:t>
          </a:r>
        </a:p>
      </dsp:txBody>
      <dsp:txXfrm>
        <a:off x="4167714" y="3170061"/>
        <a:ext cx="3686631" cy="632933"/>
      </dsp:txXfrm>
    </dsp:sp>
    <dsp:sp modelId="{10BD7DFB-CE27-4FA0-AB71-9B681E59039C}">
      <dsp:nvSpPr>
        <dsp:cNvPr id="0" name=""/>
        <dsp:cNvSpPr/>
      </dsp:nvSpPr>
      <dsp:spPr>
        <a:xfrm>
          <a:off x="8411181" y="924341"/>
          <a:ext cx="1767294" cy="1662023"/>
        </a:xfrm>
        <a:prstGeom prst="rect">
          <a:avLst/>
        </a:prstGeom>
        <a:solidFill>
          <a:schemeClr val="accent4">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6F1CE2-B7B9-4736-9FD1-BC9D663F87DA}">
      <dsp:nvSpPr>
        <dsp:cNvPr id="0" name=""/>
        <dsp:cNvSpPr/>
      </dsp:nvSpPr>
      <dsp:spPr>
        <a:xfrm>
          <a:off x="8436759" y="2893850"/>
          <a:ext cx="3051392" cy="45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Other reminders</a:t>
          </a:r>
        </a:p>
      </dsp:txBody>
      <dsp:txXfrm>
        <a:off x="8436759" y="2893850"/>
        <a:ext cx="3051392" cy="457708"/>
      </dsp:txXfrm>
    </dsp:sp>
    <dsp:sp modelId="{AF7AFD6B-C09D-4291-A3EF-E6650E475B9D}">
      <dsp:nvSpPr>
        <dsp:cNvPr id="0" name=""/>
        <dsp:cNvSpPr/>
      </dsp:nvSpPr>
      <dsp:spPr>
        <a:xfrm>
          <a:off x="8776684" y="3091271"/>
          <a:ext cx="3051392" cy="44399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A77B6-C895-42B2-813A-5BE43B343599}">
      <dsp:nvSpPr>
        <dsp:cNvPr id="0" name=""/>
        <dsp:cNvSpPr/>
      </dsp:nvSpPr>
      <dsp:spPr>
        <a:xfrm>
          <a:off x="787589" y="987188"/>
          <a:ext cx="2648008" cy="2298049"/>
        </a:xfrm>
        <a:prstGeom prst="rect">
          <a:avLst/>
        </a:prstGeom>
        <a:solidFill>
          <a:schemeClr val="accent2">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04F9F-5ECA-4CC6-951E-B2B4AD769259}">
      <dsp:nvSpPr>
        <dsp:cNvPr id="0" name=""/>
        <dsp:cNvSpPr/>
      </dsp:nvSpPr>
      <dsp:spPr>
        <a:xfrm>
          <a:off x="1084049" y="350463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Unit Test</a:t>
          </a:r>
        </a:p>
      </dsp:txBody>
      <dsp:txXfrm>
        <a:off x="1084049" y="3504634"/>
        <a:ext cx="4315781" cy="647367"/>
      </dsp:txXfrm>
    </dsp:sp>
    <dsp:sp modelId="{9CDE4C4F-875B-43E1-9387-5148B0CE115A}">
      <dsp:nvSpPr>
        <dsp:cNvPr id="0" name=""/>
        <dsp:cNvSpPr/>
      </dsp:nvSpPr>
      <dsp:spPr>
        <a:xfrm>
          <a:off x="1356331" y="3684080"/>
          <a:ext cx="4315781" cy="120"/>
        </a:xfrm>
        <a:prstGeom prst="rect">
          <a:avLst/>
        </a:prstGeom>
        <a:noFill/>
        <a:ln>
          <a:noFill/>
        </a:ln>
        <a:effectLst/>
      </dsp:spPr>
      <dsp:style>
        <a:lnRef idx="0">
          <a:scrgbClr r="0" g="0" b="0"/>
        </a:lnRef>
        <a:fillRef idx="0">
          <a:scrgbClr r="0" g="0" b="0"/>
        </a:fillRef>
        <a:effectRef idx="0">
          <a:scrgbClr r="0" g="0" b="0"/>
        </a:effectRef>
        <a:fontRef idx="minor"/>
      </dsp:style>
    </dsp:sp>
    <dsp:sp modelId="{10BD7DFB-CE27-4FA0-AB71-9B681E59039C}">
      <dsp:nvSpPr>
        <dsp:cNvPr id="0" name=""/>
        <dsp:cNvSpPr/>
      </dsp:nvSpPr>
      <dsp:spPr>
        <a:xfrm>
          <a:off x="7096884" y="765836"/>
          <a:ext cx="2124037" cy="2269833"/>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6F1CE2-B7B9-4736-9FD1-BC9D663F87DA}">
      <dsp:nvSpPr>
        <dsp:cNvPr id="0" name=""/>
        <dsp:cNvSpPr/>
      </dsp:nvSpPr>
      <dsp:spPr>
        <a:xfrm>
          <a:off x="6741900" y="325961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IR/ Synthesis Essay</a:t>
          </a:r>
        </a:p>
      </dsp:txBody>
      <dsp:txXfrm>
        <a:off x="6741900" y="3259615"/>
        <a:ext cx="4315781" cy="647367"/>
      </dsp:txXfrm>
    </dsp:sp>
    <dsp:sp modelId="{AF7AFD6B-C09D-4291-A3EF-E6650E475B9D}">
      <dsp:nvSpPr>
        <dsp:cNvPr id="0" name=""/>
        <dsp:cNvSpPr/>
      </dsp:nvSpPr>
      <dsp:spPr>
        <a:xfrm>
          <a:off x="6741900" y="3677058"/>
          <a:ext cx="4315781" cy="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dirty="0"/>
            <a:t>Independent Work</a:t>
          </a:r>
        </a:p>
      </dsp:txBody>
      <dsp:txXfrm>
        <a:off x="6741900" y="3677058"/>
        <a:ext cx="4315781" cy="12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title"/>
          </p:nvPr>
        </p:nvSpPr>
        <p:spPr>
          <a:xfrm>
            <a:off x="913806" y="4565255"/>
            <a:ext cx="10355326" cy="543472"/>
          </a:xfrm>
          <a:prstGeom prst="rect">
            <a:avLst/>
          </a:prstGeom>
          <a:effectLst>
            <a:outerShdw blurRad="25400" dir="17880000">
              <a:srgbClr val="000000">
                <a:alpha val="46000"/>
              </a:srgbClr>
            </a:outerShdw>
          </a:effectLst>
        </p:spPr>
        <p:txBody>
          <a:bodyPr anchor="b">
            <a:normAutofit fontScale="90000"/>
          </a:bodyPr>
          <a:lstStyle/>
          <a:p>
            <a:r>
              <a:rPr lang="en-US" sz="3600" dirty="0"/>
              <a:t>Welcome Week 3</a:t>
            </a:r>
          </a:p>
        </p:txBody>
      </p:sp>
      <p:sp>
        <p:nvSpPr>
          <p:cNvPr id="3" name="Subtitle 2">
            <a:extLst>
              <a:ext uri="{FF2B5EF4-FFF2-40B4-BE49-F238E27FC236}">
                <a16:creationId xmlns:a16="http://schemas.microsoft.com/office/drawing/2014/main" id="{DB93FB3F-A8D4-46D3-A1C6-C79C64563729}"/>
              </a:ext>
            </a:extLst>
          </p:cNvPr>
          <p:cNvSpPr>
            <a:spLocks noGrp="1"/>
          </p:cNvSpPr>
          <p:nvPr>
            <p:ph type="body" sz="half" idx="2"/>
          </p:nvPr>
        </p:nvSpPr>
        <p:spPr>
          <a:xfrm>
            <a:off x="913795" y="5247728"/>
            <a:ext cx="10353762" cy="543472"/>
          </a:xfrm>
          <a:prstGeom prst="rect">
            <a:avLst/>
          </a:prstGeom>
          <a:effectLst>
            <a:outerShdw blurRad="25400" dir="17880000">
              <a:srgbClr val="000000">
                <a:alpha val="46000"/>
              </a:srgbClr>
            </a:outerShdw>
          </a:effectLst>
        </p:spPr>
        <p:txBody>
          <a:bodyPr anchor="t">
            <a:normAutofit/>
          </a:bodyPr>
          <a:lstStyle/>
          <a:p>
            <a:r>
              <a:rPr lang="en-US" sz="2400" dirty="0"/>
              <a:t>Ready or Not… </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943304" y="159026"/>
            <a:ext cx="9997710" cy="2514600"/>
          </a:xfrm>
        </p:spPr>
        <p:txBody>
          <a:bodyPr>
            <a:noAutofit/>
          </a:bodyPr>
          <a:lstStyle/>
          <a:p>
            <a:pPr algn="ctr">
              <a:lnSpc>
                <a:spcPct val="90000"/>
              </a:lnSpc>
            </a:pPr>
            <a:r>
              <a:rPr lang="en-US" sz="4800" b="1" u="sng" dirty="0"/>
              <a:t>Thursday</a:t>
            </a:r>
            <a:br>
              <a:rPr lang="en-US" b="1" dirty="0"/>
            </a:br>
            <a:br>
              <a:rPr lang="en-US" b="1" dirty="0"/>
            </a:br>
            <a:r>
              <a:rPr lang="en-US" b="1" i="1" dirty="0"/>
              <a:t>I can work to improve my reading and writing. </a:t>
            </a:r>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1992919009"/>
              </p:ext>
            </p:extLst>
          </p:nvPr>
        </p:nvGraphicFramePr>
        <p:xfrm>
          <a:off x="218661" y="1749288"/>
          <a:ext cx="11837503" cy="4671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79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0045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F6C9939F-6013-4830-9F11-109577FC3B91}"/>
              </a:ext>
            </a:extLst>
          </p:cNvPr>
          <p:cNvSpPr txBox="1"/>
          <p:nvPr/>
        </p:nvSpPr>
        <p:spPr>
          <a:xfrm>
            <a:off x="7593497" y="776763"/>
            <a:ext cx="45123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gency FB"/>
                <a:ea typeface="+mn-ea"/>
                <a:cs typeface="+mn-cs"/>
              </a:rPr>
              <a:t>Independent Reading</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94933" y="2571895"/>
            <a:ext cx="11086229" cy="378565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gency FB"/>
                <a:ea typeface="+mn-ea"/>
                <a:cs typeface="+mn-cs"/>
              </a:rPr>
              <a:t>Expectations:</a:t>
            </a:r>
            <a:endParaRPr kumimoji="0" lang="en-US" sz="48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Have a book.</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Read actively.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Stay Awake.</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Keep your cellphone put away.</a:t>
            </a:r>
          </a:p>
        </p:txBody>
      </p:sp>
      <p:sp>
        <p:nvSpPr>
          <p:cNvPr id="3" name="TextBox 2">
            <a:extLst>
              <a:ext uri="{FF2B5EF4-FFF2-40B4-BE49-F238E27FC236}">
                <a16:creationId xmlns:a16="http://schemas.microsoft.com/office/drawing/2014/main" id="{96B024B4-EA57-4B85-9411-16E2059D7941}"/>
              </a:ext>
            </a:extLst>
          </p:cNvPr>
          <p:cNvSpPr txBox="1"/>
          <p:nvPr/>
        </p:nvSpPr>
        <p:spPr>
          <a:xfrm>
            <a:off x="7010400" y="500453"/>
            <a:ext cx="5095440" cy="1569660"/>
          </a:xfrm>
          <a:prstGeom prst="rect">
            <a:avLst/>
          </a:prstGeom>
          <a:noFill/>
        </p:spPr>
        <p:txBody>
          <a:bodyPr wrap="square" rtlCol="0">
            <a:spAutoFit/>
          </a:bodyPr>
          <a:lstStyle/>
          <a:p>
            <a:pPr lvl="0" algn="ctr">
              <a:defRPr/>
            </a:pPr>
            <a:r>
              <a:rPr lang="en-US" sz="3600" b="1" dirty="0">
                <a:solidFill>
                  <a:prstClr val="black"/>
                </a:solidFill>
                <a:latin typeface="Agency FB" panose="020B0503020202020204" pitchFamily="34" charset="0"/>
              </a:rPr>
              <a:t>Goal: 10 minutes uninterrupted reading</a:t>
            </a:r>
            <a:endParaRPr lang="en-US" sz="3600" dirty="0">
              <a:solidFill>
                <a:prstClr val="black"/>
              </a:solidFill>
              <a:latin typeface="Agency FB" panose="020B0503020202020204" pitchFamily="34" charset="0"/>
            </a:endParaRPr>
          </a:p>
          <a:p>
            <a:endParaRPr lang="en-US" sz="2400" dirty="0"/>
          </a:p>
        </p:txBody>
      </p:sp>
      <p:pic>
        <p:nvPicPr>
          <p:cNvPr id="6" name="Picture 5">
            <a:extLst>
              <a:ext uri="{FF2B5EF4-FFF2-40B4-BE49-F238E27FC236}">
                <a16:creationId xmlns:a16="http://schemas.microsoft.com/office/drawing/2014/main" id="{D6F7646C-659A-49DA-86D1-747E065ED2A2}"/>
              </a:ext>
            </a:extLst>
          </p:cNvPr>
          <p:cNvPicPr>
            <a:picLocks noChangeAspect="1"/>
          </p:cNvPicPr>
          <p:nvPr/>
        </p:nvPicPr>
        <p:blipFill>
          <a:blip r:embed="rId2"/>
          <a:stretch>
            <a:fillRect/>
          </a:stretch>
        </p:blipFill>
        <p:spPr>
          <a:xfrm>
            <a:off x="7260020" y="2571895"/>
            <a:ext cx="3870434" cy="3870434"/>
          </a:xfrm>
          <a:prstGeom prst="rect">
            <a:avLst/>
          </a:prstGeom>
        </p:spPr>
      </p:pic>
    </p:spTree>
    <p:extLst>
      <p:ext uri="{BB962C8B-B14F-4D97-AF65-F5344CB8AC3E}">
        <p14:creationId xmlns:p14="http://schemas.microsoft.com/office/powerpoint/2010/main" val="183913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943304" y="159026"/>
            <a:ext cx="9997710" cy="2514600"/>
          </a:xfrm>
        </p:spPr>
        <p:txBody>
          <a:bodyPr>
            <a:noAutofit/>
          </a:bodyPr>
          <a:lstStyle/>
          <a:p>
            <a:pPr algn="ctr">
              <a:lnSpc>
                <a:spcPct val="90000"/>
              </a:lnSpc>
            </a:pPr>
            <a:r>
              <a:rPr lang="en-US" sz="4800" b="1" u="sng" dirty="0"/>
              <a:t>Friday</a:t>
            </a:r>
            <a:br>
              <a:rPr lang="en-US" b="1" dirty="0"/>
            </a:br>
            <a:br>
              <a:rPr lang="en-US" b="1" dirty="0"/>
            </a:br>
            <a:r>
              <a:rPr lang="en-US" b="1" i="1" dirty="0"/>
              <a:t>I can do this. </a:t>
            </a:r>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1191956362"/>
              </p:ext>
            </p:extLst>
          </p:nvPr>
        </p:nvGraphicFramePr>
        <p:xfrm>
          <a:off x="354497" y="1749288"/>
          <a:ext cx="11837503" cy="4671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25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0045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F6C9939F-6013-4830-9F11-109577FC3B91}"/>
              </a:ext>
            </a:extLst>
          </p:cNvPr>
          <p:cNvSpPr txBox="1"/>
          <p:nvPr/>
        </p:nvSpPr>
        <p:spPr>
          <a:xfrm>
            <a:off x="7593497" y="776763"/>
            <a:ext cx="45123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gency FB"/>
                <a:ea typeface="+mn-ea"/>
                <a:cs typeface="+mn-cs"/>
              </a:rPr>
              <a:t>Independent Reading</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94933" y="2571895"/>
            <a:ext cx="11086229" cy="378565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gency FB"/>
                <a:ea typeface="+mn-ea"/>
                <a:cs typeface="+mn-cs"/>
              </a:rPr>
              <a:t>Expectations:</a:t>
            </a:r>
            <a:endParaRPr kumimoji="0" lang="en-US" sz="48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Have a book.</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Read actively.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Stay Awake.</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Keep your cellphone put away.</a:t>
            </a:r>
          </a:p>
        </p:txBody>
      </p:sp>
      <p:sp>
        <p:nvSpPr>
          <p:cNvPr id="3" name="TextBox 2">
            <a:extLst>
              <a:ext uri="{FF2B5EF4-FFF2-40B4-BE49-F238E27FC236}">
                <a16:creationId xmlns:a16="http://schemas.microsoft.com/office/drawing/2014/main" id="{96B024B4-EA57-4B85-9411-16E2059D7941}"/>
              </a:ext>
            </a:extLst>
          </p:cNvPr>
          <p:cNvSpPr txBox="1"/>
          <p:nvPr/>
        </p:nvSpPr>
        <p:spPr>
          <a:xfrm>
            <a:off x="7010400" y="500453"/>
            <a:ext cx="5095440" cy="1569660"/>
          </a:xfrm>
          <a:prstGeom prst="rect">
            <a:avLst/>
          </a:prstGeom>
          <a:noFill/>
        </p:spPr>
        <p:txBody>
          <a:bodyPr wrap="square" rtlCol="0">
            <a:spAutoFit/>
          </a:bodyPr>
          <a:lstStyle/>
          <a:p>
            <a:pPr lvl="0" algn="ctr">
              <a:defRPr/>
            </a:pPr>
            <a:r>
              <a:rPr lang="en-US" sz="3600" b="1" dirty="0">
                <a:solidFill>
                  <a:prstClr val="black"/>
                </a:solidFill>
                <a:latin typeface="Agency FB" panose="020B0503020202020204" pitchFamily="34" charset="0"/>
              </a:rPr>
              <a:t>Goal: 10 minutes uninterrupted reading</a:t>
            </a:r>
            <a:endParaRPr lang="en-US" sz="3600" dirty="0">
              <a:solidFill>
                <a:prstClr val="black"/>
              </a:solidFill>
              <a:latin typeface="Agency FB" panose="020B0503020202020204" pitchFamily="34" charset="0"/>
            </a:endParaRPr>
          </a:p>
          <a:p>
            <a:endParaRPr lang="en-US" sz="2400" dirty="0"/>
          </a:p>
        </p:txBody>
      </p:sp>
    </p:spTree>
    <p:extLst>
      <p:ext uri="{BB962C8B-B14F-4D97-AF65-F5344CB8AC3E}">
        <p14:creationId xmlns:p14="http://schemas.microsoft.com/office/powerpoint/2010/main" val="25236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676A-501A-4DA7-BEB7-084CFDAF603D}"/>
              </a:ext>
            </a:extLst>
          </p:cNvPr>
          <p:cNvSpPr>
            <a:spLocks noGrp="1"/>
          </p:cNvSpPr>
          <p:nvPr>
            <p:ph type="title"/>
          </p:nvPr>
        </p:nvSpPr>
        <p:spPr>
          <a:xfrm>
            <a:off x="804464" y="251792"/>
            <a:ext cx="10353762" cy="732183"/>
          </a:xfrm>
        </p:spPr>
        <p:txBody>
          <a:bodyPr/>
          <a:lstStyle/>
          <a:p>
            <a:r>
              <a:rPr lang="en-US" dirty="0"/>
              <a:t>Find your reading pace:</a:t>
            </a:r>
          </a:p>
        </p:txBody>
      </p:sp>
      <p:sp>
        <p:nvSpPr>
          <p:cNvPr id="3" name="Content Placeholder 2">
            <a:extLst>
              <a:ext uri="{FF2B5EF4-FFF2-40B4-BE49-F238E27FC236}">
                <a16:creationId xmlns:a16="http://schemas.microsoft.com/office/drawing/2014/main" id="{B0E48645-4B90-4529-ABDB-085F19797F4D}"/>
              </a:ext>
            </a:extLst>
          </p:cNvPr>
          <p:cNvSpPr>
            <a:spLocks noGrp="1"/>
          </p:cNvSpPr>
          <p:nvPr>
            <p:ph idx="1"/>
          </p:nvPr>
        </p:nvSpPr>
        <p:spPr>
          <a:xfrm>
            <a:off x="417443" y="1143000"/>
            <a:ext cx="11539331" cy="5347252"/>
          </a:xfrm>
        </p:spPr>
        <p:txBody>
          <a:bodyPr>
            <a:normAutofit fontScale="92500"/>
          </a:bodyPr>
          <a:lstStyle/>
          <a:p>
            <a:r>
              <a:rPr lang="en-US" sz="2800" b="1" u="sng" dirty="0">
                <a:solidFill>
                  <a:srgbClr val="00B0F0"/>
                </a:solidFill>
                <a:effectLst/>
              </a:rPr>
              <a:t>Estimate the number of words on a page</a:t>
            </a:r>
            <a:r>
              <a:rPr lang="en-US" sz="2800" u="sng" dirty="0">
                <a:solidFill>
                  <a:srgbClr val="00B0F0"/>
                </a:solidFill>
                <a:effectLst/>
              </a:rPr>
              <a:t>. </a:t>
            </a:r>
            <a:r>
              <a:rPr lang="en-US" sz="2800" dirty="0">
                <a:effectLst/>
              </a:rPr>
              <a:t>Count the number of words in two lines, then divide by two. So if there are 37 words in two lines, the words per line is 18.5</a:t>
            </a:r>
          </a:p>
          <a:p>
            <a:r>
              <a:rPr lang="en-US" sz="2800" b="1" u="sng" dirty="0">
                <a:solidFill>
                  <a:srgbClr val="00B0F0"/>
                </a:solidFill>
                <a:effectLst/>
              </a:rPr>
              <a:t>Count the number of lines on a page. </a:t>
            </a:r>
            <a:r>
              <a:rPr lang="en-US" sz="2800" dirty="0">
                <a:effectLst/>
              </a:rPr>
              <a:t>Multiple by words per line. So if there are 50 lines on a page, then 50 * 18.5 = 925 words on a page.</a:t>
            </a:r>
          </a:p>
          <a:p>
            <a:r>
              <a:rPr lang="en-US" sz="2800" b="1" u="sng" dirty="0">
                <a:solidFill>
                  <a:srgbClr val="00B0F0"/>
                </a:solidFill>
                <a:effectLst/>
              </a:rPr>
              <a:t>Read a page. Count how long it takes in seconds. </a:t>
            </a:r>
          </a:p>
          <a:p>
            <a:r>
              <a:rPr lang="en-US" sz="2800" b="1" u="sng" dirty="0">
                <a:solidFill>
                  <a:srgbClr val="00B0F0"/>
                </a:solidFill>
                <a:effectLst/>
              </a:rPr>
              <a:t>Divide word per page by the number of seconds, then multiple by 60.</a:t>
            </a:r>
            <a:r>
              <a:rPr lang="en-US" sz="2800" u="sng" dirty="0">
                <a:solidFill>
                  <a:srgbClr val="00B0F0"/>
                </a:solidFill>
                <a:effectLst/>
              </a:rPr>
              <a:t> </a:t>
            </a:r>
            <a:r>
              <a:rPr lang="en-US" sz="2800" dirty="0">
                <a:effectLst/>
              </a:rPr>
              <a:t>So let’s say it takes you 4:30 to read the page. That’s 270 seconds.925/270 * 60 = 205.5 WPM</a:t>
            </a:r>
          </a:p>
          <a:p>
            <a:r>
              <a:rPr lang="en-US" sz="2800" dirty="0">
                <a:effectLst/>
              </a:rPr>
              <a:t>Measure your speed periodically. Ideally, use the same book. It can be one you’ve already read. Keeping the book the same will ensure you’re not reading faster because the book is easier.</a:t>
            </a:r>
          </a:p>
          <a:p>
            <a:endParaRPr lang="en-US" sz="2800" dirty="0"/>
          </a:p>
        </p:txBody>
      </p:sp>
    </p:spTree>
    <p:extLst>
      <p:ext uri="{BB962C8B-B14F-4D97-AF65-F5344CB8AC3E}">
        <p14:creationId xmlns:p14="http://schemas.microsoft.com/office/powerpoint/2010/main" val="295022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0D84-3A00-4434-8C88-3DE11795C283}"/>
              </a:ext>
            </a:extLst>
          </p:cNvPr>
          <p:cNvSpPr>
            <a:spLocks noGrp="1"/>
          </p:cNvSpPr>
          <p:nvPr>
            <p:ph type="title"/>
          </p:nvPr>
        </p:nvSpPr>
        <p:spPr/>
        <p:txBody>
          <a:bodyPr>
            <a:normAutofit fontScale="90000"/>
          </a:bodyPr>
          <a:lstStyle/>
          <a:p>
            <a:r>
              <a:rPr lang="en-US" dirty="0"/>
              <a:t>Ticket in the Door: </a:t>
            </a:r>
            <a:br>
              <a:rPr lang="en-US" dirty="0"/>
            </a:br>
            <a:r>
              <a:rPr lang="en-US" dirty="0"/>
              <a:t>Write on the back of the same notecard.</a:t>
            </a:r>
          </a:p>
        </p:txBody>
      </p:sp>
      <p:sp>
        <p:nvSpPr>
          <p:cNvPr id="3" name="Content Placeholder 2">
            <a:extLst>
              <a:ext uri="{FF2B5EF4-FFF2-40B4-BE49-F238E27FC236}">
                <a16:creationId xmlns:a16="http://schemas.microsoft.com/office/drawing/2014/main" id="{6A10EE2C-FC5A-4357-BAC3-C05BCC2B0A27}"/>
              </a:ext>
            </a:extLst>
          </p:cNvPr>
          <p:cNvSpPr>
            <a:spLocks noGrp="1"/>
          </p:cNvSpPr>
          <p:nvPr>
            <p:ph idx="1"/>
          </p:nvPr>
        </p:nvSpPr>
        <p:spPr>
          <a:xfrm>
            <a:off x="576470" y="1866900"/>
            <a:ext cx="11022495" cy="3924299"/>
          </a:xfrm>
        </p:spPr>
        <p:txBody>
          <a:bodyPr>
            <a:normAutofit/>
          </a:bodyPr>
          <a:lstStyle/>
          <a:p>
            <a:r>
              <a:rPr lang="en-US" sz="3200" dirty="0"/>
              <a:t>According to the essay, “An Indian Father’s Plea”- How does identity cause conflict? </a:t>
            </a:r>
          </a:p>
          <a:p>
            <a:r>
              <a:rPr lang="en-US" sz="3200" dirty="0"/>
              <a:t>Write your answer in 1-2 sentences on the notecard.</a:t>
            </a:r>
          </a:p>
        </p:txBody>
      </p:sp>
    </p:spTree>
    <p:extLst>
      <p:ext uri="{BB962C8B-B14F-4D97-AF65-F5344CB8AC3E}">
        <p14:creationId xmlns:p14="http://schemas.microsoft.com/office/powerpoint/2010/main" val="197343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923426" y="1083365"/>
            <a:ext cx="9997710" cy="318052"/>
          </a:xfrm>
        </p:spPr>
        <p:txBody>
          <a:bodyPr>
            <a:noAutofit/>
          </a:bodyPr>
          <a:lstStyle/>
          <a:p>
            <a:pPr algn="ctr">
              <a:lnSpc>
                <a:spcPct val="90000"/>
              </a:lnSpc>
            </a:pPr>
            <a:r>
              <a:rPr lang="en-US" sz="4800" b="1" u="sng" dirty="0"/>
              <a:t>Agenda</a:t>
            </a:r>
            <a:br>
              <a:rPr lang="en-US" b="1" dirty="0"/>
            </a:br>
            <a:br>
              <a:rPr lang="en-US" b="1" dirty="0"/>
            </a:br>
            <a:r>
              <a:rPr lang="en-US" b="1" i="1" dirty="0"/>
              <a:t>I can work in a small group to brainstorm ideas about an essay topic. </a:t>
            </a:r>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2275696722"/>
              </p:ext>
            </p:extLst>
          </p:nvPr>
        </p:nvGraphicFramePr>
        <p:xfrm>
          <a:off x="168965" y="2295939"/>
          <a:ext cx="12205252" cy="542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88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0045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F6C9939F-6013-4830-9F11-109577FC3B91}"/>
              </a:ext>
            </a:extLst>
          </p:cNvPr>
          <p:cNvSpPr txBox="1"/>
          <p:nvPr/>
        </p:nvSpPr>
        <p:spPr>
          <a:xfrm>
            <a:off x="7593497" y="776763"/>
            <a:ext cx="45123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gency FB"/>
                <a:ea typeface="+mn-ea"/>
                <a:cs typeface="+mn-cs"/>
              </a:rPr>
              <a:t>Independent Reading</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94933" y="2571895"/>
            <a:ext cx="11086229" cy="378565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gency FB"/>
                <a:ea typeface="+mn-ea"/>
                <a:cs typeface="+mn-cs"/>
              </a:rPr>
              <a:t>Expectations:</a:t>
            </a:r>
            <a:endParaRPr kumimoji="0" lang="en-US" sz="48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Have a book.</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Read actively.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Stay Awake.</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Keep your cellphone put away.</a:t>
            </a:r>
          </a:p>
        </p:txBody>
      </p:sp>
      <p:sp>
        <p:nvSpPr>
          <p:cNvPr id="3" name="TextBox 2">
            <a:extLst>
              <a:ext uri="{FF2B5EF4-FFF2-40B4-BE49-F238E27FC236}">
                <a16:creationId xmlns:a16="http://schemas.microsoft.com/office/drawing/2014/main" id="{96B024B4-EA57-4B85-9411-16E2059D7941}"/>
              </a:ext>
            </a:extLst>
          </p:cNvPr>
          <p:cNvSpPr txBox="1"/>
          <p:nvPr/>
        </p:nvSpPr>
        <p:spPr>
          <a:xfrm>
            <a:off x="7010400" y="500453"/>
            <a:ext cx="5095440" cy="1569660"/>
          </a:xfrm>
          <a:prstGeom prst="rect">
            <a:avLst/>
          </a:prstGeom>
          <a:noFill/>
        </p:spPr>
        <p:txBody>
          <a:bodyPr wrap="square" rtlCol="0">
            <a:spAutoFit/>
          </a:bodyPr>
          <a:lstStyle/>
          <a:p>
            <a:pPr lvl="0" algn="ctr">
              <a:defRPr/>
            </a:pPr>
            <a:r>
              <a:rPr lang="en-US" sz="3600" b="1" dirty="0">
                <a:solidFill>
                  <a:prstClr val="black"/>
                </a:solidFill>
                <a:latin typeface="Agency FB" panose="020B0503020202020204" pitchFamily="34" charset="0"/>
              </a:rPr>
              <a:t>Goal: 10 minutes uninterrupted reading</a:t>
            </a:r>
            <a:endParaRPr lang="en-US" sz="3600" dirty="0">
              <a:solidFill>
                <a:prstClr val="black"/>
              </a:solidFill>
              <a:latin typeface="Agency FB" panose="020B0503020202020204" pitchFamily="34" charset="0"/>
            </a:endParaRPr>
          </a:p>
          <a:p>
            <a:endParaRPr lang="en-US" sz="2400" dirty="0"/>
          </a:p>
        </p:txBody>
      </p:sp>
    </p:spTree>
    <p:extLst>
      <p:ext uri="{BB962C8B-B14F-4D97-AF65-F5344CB8AC3E}">
        <p14:creationId xmlns:p14="http://schemas.microsoft.com/office/powerpoint/2010/main" val="165638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dirty="0"/>
              <a:t>Wednesday</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844299070"/>
              </p:ext>
            </p:extLst>
          </p:nvPr>
        </p:nvGraphicFramePr>
        <p:xfrm>
          <a:off x="914400" y="1866900"/>
          <a:ext cx="10941269" cy="392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F7EA-DE53-4264-842D-EE7487CA7E87}"/>
              </a:ext>
            </a:extLst>
          </p:cNvPr>
          <p:cNvSpPr>
            <a:spLocks noGrp="1"/>
          </p:cNvSpPr>
          <p:nvPr>
            <p:ph type="title"/>
          </p:nvPr>
        </p:nvSpPr>
        <p:spPr/>
        <p:txBody>
          <a:bodyPr/>
          <a:lstStyle/>
          <a:p>
            <a:r>
              <a:rPr lang="en-US" dirty="0"/>
              <a:t>Legal Alien</a:t>
            </a:r>
          </a:p>
        </p:txBody>
      </p:sp>
      <p:sp>
        <p:nvSpPr>
          <p:cNvPr id="3" name="Content Placeholder 2">
            <a:extLst>
              <a:ext uri="{FF2B5EF4-FFF2-40B4-BE49-F238E27FC236}">
                <a16:creationId xmlns:a16="http://schemas.microsoft.com/office/drawing/2014/main" id="{9E5C58AB-0306-4203-B422-E01A9310AD0D}"/>
              </a:ext>
            </a:extLst>
          </p:cNvPr>
          <p:cNvSpPr>
            <a:spLocks noGrp="1"/>
          </p:cNvSpPr>
          <p:nvPr>
            <p:ph idx="1"/>
          </p:nvPr>
        </p:nvSpPr>
        <p:spPr/>
        <p:txBody>
          <a:bodyPr>
            <a:normAutofit/>
          </a:bodyPr>
          <a:lstStyle/>
          <a:p>
            <a:r>
              <a:rPr lang="en-US" sz="4000" b="1" dirty="0"/>
              <a:t>Legal Alien conflict:</a:t>
            </a:r>
          </a:p>
          <a:p>
            <a:r>
              <a:rPr lang="en-US" sz="4000" b="1" dirty="0"/>
              <a:t>The speaker is struggling with self-identity and feels stuck between two cultures/ out of place. </a:t>
            </a:r>
          </a:p>
        </p:txBody>
      </p:sp>
    </p:spTree>
    <p:extLst>
      <p:ext uri="{BB962C8B-B14F-4D97-AF65-F5344CB8AC3E}">
        <p14:creationId xmlns:p14="http://schemas.microsoft.com/office/powerpoint/2010/main" val="317693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0045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F6C9939F-6013-4830-9F11-109577FC3B91}"/>
              </a:ext>
            </a:extLst>
          </p:cNvPr>
          <p:cNvSpPr txBox="1"/>
          <p:nvPr/>
        </p:nvSpPr>
        <p:spPr>
          <a:xfrm>
            <a:off x="7593497" y="776763"/>
            <a:ext cx="45123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gency FB"/>
                <a:ea typeface="+mn-ea"/>
                <a:cs typeface="+mn-cs"/>
              </a:rPr>
              <a:t>Independent Reading</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94933" y="2571895"/>
            <a:ext cx="11086229" cy="378565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gency FB"/>
                <a:ea typeface="+mn-ea"/>
                <a:cs typeface="+mn-cs"/>
              </a:rPr>
              <a:t>Expectations:</a:t>
            </a:r>
            <a:endParaRPr kumimoji="0" lang="en-US" sz="48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Have a book.</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Read actively.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Stay Awake.</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Keep your cellphone put away.</a:t>
            </a:r>
          </a:p>
        </p:txBody>
      </p:sp>
      <p:sp>
        <p:nvSpPr>
          <p:cNvPr id="3" name="TextBox 2">
            <a:extLst>
              <a:ext uri="{FF2B5EF4-FFF2-40B4-BE49-F238E27FC236}">
                <a16:creationId xmlns:a16="http://schemas.microsoft.com/office/drawing/2014/main" id="{96B024B4-EA57-4B85-9411-16E2059D7941}"/>
              </a:ext>
            </a:extLst>
          </p:cNvPr>
          <p:cNvSpPr txBox="1"/>
          <p:nvPr/>
        </p:nvSpPr>
        <p:spPr>
          <a:xfrm>
            <a:off x="7010400" y="500453"/>
            <a:ext cx="5095440" cy="1569660"/>
          </a:xfrm>
          <a:prstGeom prst="rect">
            <a:avLst/>
          </a:prstGeom>
          <a:noFill/>
        </p:spPr>
        <p:txBody>
          <a:bodyPr wrap="square" rtlCol="0">
            <a:spAutoFit/>
          </a:bodyPr>
          <a:lstStyle/>
          <a:p>
            <a:pPr lvl="0" algn="ctr">
              <a:defRPr/>
            </a:pPr>
            <a:r>
              <a:rPr lang="en-US" sz="3600" b="1" dirty="0">
                <a:solidFill>
                  <a:prstClr val="black"/>
                </a:solidFill>
                <a:latin typeface="Agency FB" panose="020B0503020202020204" pitchFamily="34" charset="0"/>
              </a:rPr>
              <a:t>Goal: 10 minutes uninterrupted reading</a:t>
            </a:r>
            <a:endParaRPr lang="en-US" sz="3600" dirty="0">
              <a:solidFill>
                <a:prstClr val="black"/>
              </a:solidFill>
              <a:latin typeface="Agency FB" panose="020B0503020202020204" pitchFamily="34" charset="0"/>
            </a:endParaRPr>
          </a:p>
          <a:p>
            <a:endParaRPr lang="en-US" sz="2400" dirty="0"/>
          </a:p>
        </p:txBody>
      </p:sp>
      <p:pic>
        <p:nvPicPr>
          <p:cNvPr id="6" name="Picture 5">
            <a:extLst>
              <a:ext uri="{FF2B5EF4-FFF2-40B4-BE49-F238E27FC236}">
                <a16:creationId xmlns:a16="http://schemas.microsoft.com/office/drawing/2014/main" id="{D6F7646C-659A-49DA-86D1-747E065ED2A2}"/>
              </a:ext>
            </a:extLst>
          </p:cNvPr>
          <p:cNvPicPr>
            <a:picLocks noChangeAspect="1"/>
          </p:cNvPicPr>
          <p:nvPr/>
        </p:nvPicPr>
        <p:blipFill>
          <a:blip r:embed="rId2"/>
          <a:stretch>
            <a:fillRect/>
          </a:stretch>
        </p:blipFill>
        <p:spPr>
          <a:xfrm>
            <a:off x="7260020" y="2571895"/>
            <a:ext cx="3870434" cy="3870434"/>
          </a:xfrm>
          <a:prstGeom prst="rect">
            <a:avLst/>
          </a:prstGeom>
        </p:spPr>
      </p:pic>
    </p:spTree>
    <p:extLst>
      <p:ext uri="{BB962C8B-B14F-4D97-AF65-F5344CB8AC3E}">
        <p14:creationId xmlns:p14="http://schemas.microsoft.com/office/powerpoint/2010/main" val="1754393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Agency FB</vt:lpstr>
      <vt:lpstr>Century Gothic</vt:lpstr>
      <vt:lpstr>Goudy Old Style</vt:lpstr>
      <vt:lpstr>Wingdings 2</vt:lpstr>
      <vt:lpstr>SlateVTI</vt:lpstr>
      <vt:lpstr>Welcome Week 3</vt:lpstr>
      <vt:lpstr>PowerPoint Presentation</vt:lpstr>
      <vt:lpstr>Find your reading pace:</vt:lpstr>
      <vt:lpstr>Ticket in the Door:  Write on the back of the same notecard.</vt:lpstr>
      <vt:lpstr>Agenda  I can work in a small group to brainstorm ideas about an essay topic. </vt:lpstr>
      <vt:lpstr>PowerPoint Presentation</vt:lpstr>
      <vt:lpstr>Wednesday</vt:lpstr>
      <vt:lpstr>Legal Alien</vt:lpstr>
      <vt:lpstr>PowerPoint Presentation</vt:lpstr>
      <vt:lpstr>Thursday  I can work to improve my reading and writing. </vt:lpstr>
      <vt:lpstr>PowerPoint Presentation</vt:lpstr>
      <vt:lpstr>Friday  I can do this.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2020-01-24T01:56:25Z</dcterms:created>
  <dcterms:modified xsi:type="dcterms:W3CDTF">2020-01-24T02:04:34Z</dcterms:modified>
</cp:coreProperties>
</file>