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80" r:id="rId4"/>
    <p:sldMasterId id="2147483793" r:id="rId5"/>
    <p:sldMasterId id="2147483810" r:id="rId6"/>
    <p:sldMasterId id="2147483822" r:id="rId7"/>
  </p:sldMasterIdLst>
  <p:notesMasterIdLst>
    <p:notesMasterId r:id="rId33"/>
  </p:notesMasterIdLst>
  <p:sldIdLst>
    <p:sldId id="269" r:id="rId8"/>
    <p:sldId id="326" r:id="rId9"/>
    <p:sldId id="318" r:id="rId10"/>
    <p:sldId id="257" r:id="rId11"/>
    <p:sldId id="300" r:id="rId12"/>
    <p:sldId id="301" r:id="rId13"/>
    <p:sldId id="302" r:id="rId14"/>
    <p:sldId id="303" r:id="rId15"/>
    <p:sldId id="328" r:id="rId16"/>
    <p:sldId id="330" r:id="rId17"/>
    <p:sldId id="336" r:id="rId18"/>
    <p:sldId id="329" r:id="rId19"/>
    <p:sldId id="278" r:id="rId20"/>
    <p:sldId id="325" r:id="rId21"/>
    <p:sldId id="341" r:id="rId22"/>
    <p:sldId id="331" r:id="rId23"/>
    <p:sldId id="332" r:id="rId24"/>
    <p:sldId id="340" r:id="rId25"/>
    <p:sldId id="342" r:id="rId26"/>
    <p:sldId id="343" r:id="rId27"/>
    <p:sldId id="333" r:id="rId28"/>
    <p:sldId id="334" r:id="rId29"/>
    <p:sldId id="335" r:id="rId30"/>
    <p:sldId id="338" r:id="rId31"/>
    <p:sldId id="337" r:id="rId32"/>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4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1E49D-8337-44E7-A34B-B9711CC585D2}"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1F1274C3-CD87-4248-A91F-B0C03FF5E93C}">
      <dgm:prSet custT="1"/>
      <dgm:spPr/>
      <dgm:t>
        <a:bodyPr/>
        <a:lstStyle/>
        <a:p>
          <a:r>
            <a:rPr lang="en-US" sz="2000" b="1" dirty="0"/>
            <a:t>Warm-up:</a:t>
          </a:r>
        </a:p>
      </dgm:t>
    </dgm:pt>
    <dgm:pt modelId="{DD38025C-DAC3-4092-A513-4AFB730F9700}" type="parTrans" cxnId="{AAA9AB74-EBC1-40F2-8D28-7F5A2C07A60E}">
      <dgm:prSet/>
      <dgm:spPr/>
      <dgm:t>
        <a:bodyPr/>
        <a:lstStyle/>
        <a:p>
          <a:endParaRPr lang="en-US"/>
        </a:p>
      </dgm:t>
    </dgm:pt>
    <dgm:pt modelId="{B26AFD45-90E5-4D21-B13C-09F5C13A3167}" type="sibTrans" cxnId="{AAA9AB74-EBC1-40F2-8D28-7F5A2C07A60E}">
      <dgm:prSet/>
      <dgm:spPr/>
      <dgm:t>
        <a:bodyPr/>
        <a:lstStyle/>
        <a:p>
          <a:endParaRPr lang="en-US"/>
        </a:p>
      </dgm:t>
    </dgm:pt>
    <dgm:pt modelId="{8C4D7B1F-C4B4-4AAA-B7AF-4F50ABB968E7}">
      <dgm:prSet custT="1"/>
      <dgm:spPr/>
      <dgm:t>
        <a:bodyPr/>
        <a:lstStyle/>
        <a:p>
          <a:r>
            <a:rPr lang="en-US" sz="2000" b="1" dirty="0"/>
            <a:t>9 Alignments</a:t>
          </a:r>
        </a:p>
      </dgm:t>
    </dgm:pt>
    <dgm:pt modelId="{966C4BCD-A462-4A46-A6AE-9D8E2FAE454A}" type="parTrans" cxnId="{5B6F8B71-FC2C-4120-BEBE-ADF710DDF580}">
      <dgm:prSet/>
      <dgm:spPr/>
      <dgm:t>
        <a:bodyPr/>
        <a:lstStyle/>
        <a:p>
          <a:endParaRPr lang="en-US"/>
        </a:p>
      </dgm:t>
    </dgm:pt>
    <dgm:pt modelId="{BDB3F25C-32FE-4057-BEB9-4D288899A450}" type="sibTrans" cxnId="{5B6F8B71-FC2C-4120-BEBE-ADF710DDF580}">
      <dgm:prSet/>
      <dgm:spPr/>
      <dgm:t>
        <a:bodyPr/>
        <a:lstStyle/>
        <a:p>
          <a:endParaRPr lang="en-US"/>
        </a:p>
      </dgm:t>
    </dgm:pt>
    <dgm:pt modelId="{16CC2925-573C-4D75-B08E-8C7337E32DC1}">
      <dgm:prSet custT="1"/>
      <dgm:spPr/>
      <dgm:t>
        <a:bodyPr/>
        <a:lstStyle/>
        <a:p>
          <a:r>
            <a:rPr lang="en-US" sz="2000" b="1" dirty="0"/>
            <a:t>Two Kinds</a:t>
          </a:r>
        </a:p>
      </dgm:t>
    </dgm:pt>
    <dgm:pt modelId="{4A963581-2EC1-4AB8-A6C5-A131096F8CDF}" type="parTrans" cxnId="{A6ACCA4F-EA44-4FCA-9E23-1EC60EE6A229}">
      <dgm:prSet/>
      <dgm:spPr/>
      <dgm:t>
        <a:bodyPr/>
        <a:lstStyle/>
        <a:p>
          <a:endParaRPr lang="en-US"/>
        </a:p>
      </dgm:t>
    </dgm:pt>
    <dgm:pt modelId="{1154F321-AAD4-4CEE-85F3-BD6107E7A325}" type="sibTrans" cxnId="{A6ACCA4F-EA44-4FCA-9E23-1EC60EE6A229}">
      <dgm:prSet/>
      <dgm:spPr/>
      <dgm:t>
        <a:bodyPr/>
        <a:lstStyle/>
        <a:p>
          <a:endParaRPr lang="en-US"/>
        </a:p>
      </dgm:t>
    </dgm:pt>
    <dgm:pt modelId="{465F7CF2-767C-4544-A1AE-E2DED2FA5F10}">
      <dgm:prSet custT="1"/>
      <dgm:spPr/>
      <dgm:t>
        <a:bodyPr/>
        <a:lstStyle/>
        <a:p>
          <a:r>
            <a:rPr lang="en-US" sz="2000" b="1" dirty="0"/>
            <a:t>Questions, Chunk 7&amp;8, Quiz Feedback</a:t>
          </a:r>
        </a:p>
      </dgm:t>
    </dgm:pt>
    <dgm:pt modelId="{919BD043-79BF-4988-9FF5-18A9C53F5A2F}" type="parTrans" cxnId="{78ADCBDE-8018-4F80-8183-334AAFC2338C}">
      <dgm:prSet/>
      <dgm:spPr/>
      <dgm:t>
        <a:bodyPr/>
        <a:lstStyle/>
        <a:p>
          <a:endParaRPr lang="en-US"/>
        </a:p>
      </dgm:t>
    </dgm:pt>
    <dgm:pt modelId="{49FA489B-3A27-46FE-9814-80C2BD4BFB19}" type="sibTrans" cxnId="{78ADCBDE-8018-4F80-8183-334AAFC2338C}">
      <dgm:prSet/>
      <dgm:spPr/>
      <dgm:t>
        <a:bodyPr/>
        <a:lstStyle/>
        <a:p>
          <a:endParaRPr lang="en-US"/>
        </a:p>
      </dgm:t>
    </dgm:pt>
    <dgm:pt modelId="{8420A34A-6032-4DE2-A720-3EA4697403BE}">
      <dgm:prSet custT="1"/>
      <dgm:spPr/>
      <dgm:t>
        <a:bodyPr/>
        <a:lstStyle/>
        <a:p>
          <a:r>
            <a:rPr lang="en-US" sz="2000" b="1" dirty="0"/>
            <a:t>Review CEIEI</a:t>
          </a:r>
        </a:p>
      </dgm:t>
    </dgm:pt>
    <dgm:pt modelId="{88421FB8-A684-440D-928B-80ED4A4C5578}" type="parTrans" cxnId="{5BD307D2-D502-4F16-9DFA-B79C3EE2F5FF}">
      <dgm:prSet/>
      <dgm:spPr/>
      <dgm:t>
        <a:bodyPr/>
        <a:lstStyle/>
        <a:p>
          <a:endParaRPr lang="en-US"/>
        </a:p>
      </dgm:t>
    </dgm:pt>
    <dgm:pt modelId="{E248D15E-A4E9-4972-82D0-AA69A453829B}" type="sibTrans" cxnId="{5BD307D2-D502-4F16-9DFA-B79C3EE2F5FF}">
      <dgm:prSet/>
      <dgm:spPr/>
      <dgm:t>
        <a:bodyPr/>
        <a:lstStyle/>
        <a:p>
          <a:endParaRPr lang="en-US"/>
        </a:p>
      </dgm:t>
    </dgm:pt>
    <dgm:pt modelId="{EDAD38FB-F529-4D0D-9411-4E4623AA35DA}">
      <dgm:prSet custT="1"/>
      <dgm:spPr/>
      <dgm:t>
        <a:bodyPr/>
        <a:lstStyle/>
        <a:p>
          <a:r>
            <a:rPr lang="en-US" sz="2000" b="1" dirty="0"/>
            <a:t>Write CEIEI Two Kinds</a:t>
          </a:r>
        </a:p>
      </dgm:t>
    </dgm:pt>
    <dgm:pt modelId="{E96E4E04-6293-4E78-84DF-3DFA677AA715}" type="parTrans" cxnId="{1569E8EC-3A3F-4E89-BBA5-357CAF1A3DAC}">
      <dgm:prSet/>
      <dgm:spPr/>
      <dgm:t>
        <a:bodyPr/>
        <a:lstStyle/>
        <a:p>
          <a:endParaRPr lang="en-US"/>
        </a:p>
      </dgm:t>
    </dgm:pt>
    <dgm:pt modelId="{D1A051AF-9340-466E-AC77-218D7FCEEBE0}" type="sibTrans" cxnId="{1569E8EC-3A3F-4E89-BBA5-357CAF1A3DAC}">
      <dgm:prSet/>
      <dgm:spPr/>
      <dgm:t>
        <a:bodyPr/>
        <a:lstStyle/>
        <a:p>
          <a:endParaRPr lang="en-US"/>
        </a:p>
      </dgm:t>
    </dgm:pt>
    <dgm:pt modelId="{F389C6BF-75F0-4088-A8B2-086EB0954E6D}">
      <dgm:prSet phldrT="[Text]" custT="1"/>
      <dgm:spPr/>
      <dgm:t>
        <a:bodyPr/>
        <a:lstStyle/>
        <a:p>
          <a:r>
            <a:rPr lang="en-US" sz="2000" b="1" dirty="0"/>
            <a:t>OPTIC</a:t>
          </a:r>
        </a:p>
      </dgm:t>
    </dgm:pt>
    <dgm:pt modelId="{9E2DDA30-5935-4A9A-863E-6E5CB9A2B976}" type="parTrans" cxnId="{306C7332-1422-490B-9C2E-E4EB21818DFC}">
      <dgm:prSet/>
      <dgm:spPr/>
      <dgm:t>
        <a:bodyPr/>
        <a:lstStyle/>
        <a:p>
          <a:endParaRPr lang="en-US"/>
        </a:p>
      </dgm:t>
    </dgm:pt>
    <dgm:pt modelId="{AE02A74F-4873-434C-9327-B505A375DBC6}" type="sibTrans" cxnId="{306C7332-1422-490B-9C2E-E4EB21818DFC}">
      <dgm:prSet/>
      <dgm:spPr/>
      <dgm:t>
        <a:bodyPr/>
        <a:lstStyle/>
        <a:p>
          <a:endParaRPr lang="en-US"/>
        </a:p>
      </dgm:t>
    </dgm:pt>
    <dgm:pt modelId="{479DEF1B-47E9-41BA-B7DE-FCCA6A0AD265}">
      <dgm:prSet phldrT="[Text]" custT="1"/>
      <dgm:spPr/>
      <dgm:t>
        <a:bodyPr/>
        <a:lstStyle/>
        <a:p>
          <a:r>
            <a:rPr lang="en-US" sz="2000" b="1" dirty="0"/>
            <a:t>Frida Kahlo</a:t>
          </a:r>
        </a:p>
      </dgm:t>
    </dgm:pt>
    <dgm:pt modelId="{F35EC31E-051F-4238-B9AF-8F360607809B}" type="parTrans" cxnId="{6FD5F4F6-9BE8-4FC1-ADCC-A76128FC89BB}">
      <dgm:prSet/>
      <dgm:spPr/>
      <dgm:t>
        <a:bodyPr/>
        <a:lstStyle/>
        <a:p>
          <a:endParaRPr lang="en-US"/>
        </a:p>
      </dgm:t>
    </dgm:pt>
    <dgm:pt modelId="{AFB53833-7CB2-437D-A454-EB9F3D2B919A}" type="sibTrans" cxnId="{6FD5F4F6-9BE8-4FC1-ADCC-A76128FC89BB}">
      <dgm:prSet/>
      <dgm:spPr/>
      <dgm:t>
        <a:bodyPr/>
        <a:lstStyle/>
        <a:p>
          <a:endParaRPr lang="en-US"/>
        </a:p>
      </dgm:t>
    </dgm:pt>
    <dgm:pt modelId="{698CA741-80B3-4ABC-B2DA-F09FE43E58B5}" type="pres">
      <dgm:prSet presAssocID="{2261E49D-8337-44E7-A34B-B9711CC585D2}" presName="Name0" presStyleCnt="0">
        <dgm:presLayoutVars>
          <dgm:chMax/>
          <dgm:chPref/>
          <dgm:animLvl val="lvl"/>
        </dgm:presLayoutVars>
      </dgm:prSet>
      <dgm:spPr/>
    </dgm:pt>
    <dgm:pt modelId="{E6FD91DB-E404-4896-9AB6-3517A17F892C}" type="pres">
      <dgm:prSet presAssocID="{1F1274C3-CD87-4248-A91F-B0C03FF5E93C}" presName="composite" presStyleCnt="0"/>
      <dgm:spPr/>
    </dgm:pt>
    <dgm:pt modelId="{28E0285D-3E25-4D56-A97D-38C7FF44A5B6}" type="pres">
      <dgm:prSet presAssocID="{1F1274C3-CD87-4248-A91F-B0C03FF5E93C}" presName="Parent1" presStyleLbl="alignNode1" presStyleIdx="0" presStyleCnt="4">
        <dgm:presLayoutVars>
          <dgm:chMax val="1"/>
          <dgm:chPref val="1"/>
          <dgm:bulletEnabled val="1"/>
        </dgm:presLayoutVars>
      </dgm:prSet>
      <dgm:spPr/>
    </dgm:pt>
    <dgm:pt modelId="{673D6C9C-6B71-4907-830C-6414A0EFD517}" type="pres">
      <dgm:prSet presAssocID="{1F1274C3-CD87-4248-A91F-B0C03FF5E93C}" presName="Childtext1" presStyleLbl="revTx" presStyleIdx="0" presStyleCnt="4">
        <dgm:presLayoutVars>
          <dgm:chMax val="0"/>
          <dgm:chPref val="0"/>
          <dgm:bulletEnabled/>
        </dgm:presLayoutVars>
      </dgm:prSet>
      <dgm:spPr/>
    </dgm:pt>
    <dgm:pt modelId="{DC20C8F3-001B-4D84-9CB8-930067090C5C}" type="pres">
      <dgm:prSet presAssocID="{1F1274C3-CD87-4248-A91F-B0C03FF5E93C}" presName="ConnectLine" presStyleLbl="sibTrans1D1" presStyleIdx="0" presStyleCnt="4"/>
      <dgm:spPr>
        <a:noFill/>
        <a:ln w="12700" cap="flat" cmpd="sng" algn="ctr">
          <a:solidFill>
            <a:schemeClr val="accent1">
              <a:hueOff val="0"/>
              <a:satOff val="0"/>
              <a:lumOff val="0"/>
              <a:alphaOff val="0"/>
            </a:schemeClr>
          </a:solidFill>
          <a:prstDash val="dash"/>
        </a:ln>
        <a:effectLst/>
      </dgm:spPr>
    </dgm:pt>
    <dgm:pt modelId="{9680EAE1-2A18-4FC7-AB16-A0FFD8FD9B60}" type="pres">
      <dgm:prSet presAssocID="{1F1274C3-CD87-4248-A91F-B0C03FF5E93C}" presName="ConnectLineEnd" presStyleLbl="node1" presStyleIdx="0" presStyleCnt="4"/>
      <dgm:spPr/>
    </dgm:pt>
    <dgm:pt modelId="{B08064A9-D9E6-4D61-9621-8CFD002A6C93}" type="pres">
      <dgm:prSet presAssocID="{1F1274C3-CD87-4248-A91F-B0C03FF5E93C}" presName="EmptyPane" presStyleCnt="0"/>
      <dgm:spPr/>
    </dgm:pt>
    <dgm:pt modelId="{25144D35-028C-4E78-A02B-187B7A18A17A}" type="pres">
      <dgm:prSet presAssocID="{B26AFD45-90E5-4D21-B13C-09F5C13A3167}" presName="spaceBetweenRectangles" presStyleLbl="fgAcc1" presStyleIdx="0" presStyleCnt="3"/>
      <dgm:spPr/>
    </dgm:pt>
    <dgm:pt modelId="{1BA6AB37-4B27-4ACB-9260-432B32C30F64}" type="pres">
      <dgm:prSet presAssocID="{16CC2925-573C-4D75-B08E-8C7337E32DC1}" presName="composite" presStyleCnt="0"/>
      <dgm:spPr/>
    </dgm:pt>
    <dgm:pt modelId="{C7309F0E-0ADF-43BF-B333-3E0C780AD8C1}" type="pres">
      <dgm:prSet presAssocID="{16CC2925-573C-4D75-B08E-8C7337E32DC1}" presName="Parent1" presStyleLbl="alignNode1" presStyleIdx="1" presStyleCnt="4">
        <dgm:presLayoutVars>
          <dgm:chMax val="1"/>
          <dgm:chPref val="1"/>
          <dgm:bulletEnabled val="1"/>
        </dgm:presLayoutVars>
      </dgm:prSet>
      <dgm:spPr/>
    </dgm:pt>
    <dgm:pt modelId="{4D7D633C-F359-446E-B23C-E0B70794AAE3}" type="pres">
      <dgm:prSet presAssocID="{16CC2925-573C-4D75-B08E-8C7337E32DC1}" presName="Childtext1" presStyleLbl="revTx" presStyleIdx="1" presStyleCnt="4">
        <dgm:presLayoutVars>
          <dgm:chMax val="0"/>
          <dgm:chPref val="0"/>
          <dgm:bulletEnabled/>
        </dgm:presLayoutVars>
      </dgm:prSet>
      <dgm:spPr/>
    </dgm:pt>
    <dgm:pt modelId="{C38C1F2E-B3C0-4C85-88D5-43F45F7B06B6}" type="pres">
      <dgm:prSet presAssocID="{16CC2925-573C-4D75-B08E-8C7337E32DC1}" presName="ConnectLine" presStyleLbl="sibTrans1D1" presStyleIdx="1" presStyleCnt="4"/>
      <dgm:spPr>
        <a:noFill/>
        <a:ln w="12700" cap="flat" cmpd="sng" algn="ctr">
          <a:solidFill>
            <a:schemeClr val="accent1">
              <a:hueOff val="0"/>
              <a:satOff val="0"/>
              <a:lumOff val="0"/>
              <a:alphaOff val="0"/>
            </a:schemeClr>
          </a:solidFill>
          <a:prstDash val="dash"/>
        </a:ln>
        <a:effectLst/>
      </dgm:spPr>
    </dgm:pt>
    <dgm:pt modelId="{F657E3E6-F577-4821-862D-6D2FFA26993E}" type="pres">
      <dgm:prSet presAssocID="{16CC2925-573C-4D75-B08E-8C7337E32DC1}" presName="ConnectLineEnd" presStyleLbl="node1" presStyleIdx="1" presStyleCnt="4"/>
      <dgm:spPr/>
    </dgm:pt>
    <dgm:pt modelId="{1F59450F-2517-454F-A091-ED62ABC3BA71}" type="pres">
      <dgm:prSet presAssocID="{16CC2925-573C-4D75-B08E-8C7337E32DC1}" presName="EmptyPane" presStyleCnt="0"/>
      <dgm:spPr/>
    </dgm:pt>
    <dgm:pt modelId="{929B55B8-B86C-4446-8C1F-51498E21F55F}" type="pres">
      <dgm:prSet presAssocID="{1154F321-AAD4-4CEE-85F3-BD6107E7A325}" presName="spaceBetweenRectangles" presStyleLbl="fgAcc1" presStyleIdx="1" presStyleCnt="3"/>
      <dgm:spPr/>
    </dgm:pt>
    <dgm:pt modelId="{50A72050-2814-4D83-AED4-31103C4D52E5}" type="pres">
      <dgm:prSet presAssocID="{8420A34A-6032-4DE2-A720-3EA4697403BE}" presName="composite" presStyleCnt="0"/>
      <dgm:spPr/>
    </dgm:pt>
    <dgm:pt modelId="{0686EEA5-143F-4F42-A084-594BFCF7ED87}" type="pres">
      <dgm:prSet presAssocID="{8420A34A-6032-4DE2-A720-3EA4697403BE}" presName="Parent1" presStyleLbl="alignNode1" presStyleIdx="2" presStyleCnt="4">
        <dgm:presLayoutVars>
          <dgm:chMax val="1"/>
          <dgm:chPref val="1"/>
          <dgm:bulletEnabled val="1"/>
        </dgm:presLayoutVars>
      </dgm:prSet>
      <dgm:spPr/>
    </dgm:pt>
    <dgm:pt modelId="{69F505CA-A609-4202-AA72-ABB50CA240AC}" type="pres">
      <dgm:prSet presAssocID="{8420A34A-6032-4DE2-A720-3EA4697403BE}" presName="Childtext1" presStyleLbl="revTx" presStyleIdx="2" presStyleCnt="4">
        <dgm:presLayoutVars>
          <dgm:chMax val="0"/>
          <dgm:chPref val="0"/>
          <dgm:bulletEnabled/>
        </dgm:presLayoutVars>
      </dgm:prSet>
      <dgm:spPr/>
    </dgm:pt>
    <dgm:pt modelId="{825F48AA-88CB-4946-849C-2C0FF219A78D}" type="pres">
      <dgm:prSet presAssocID="{8420A34A-6032-4DE2-A720-3EA4697403BE}" presName="ConnectLine" presStyleLbl="sibTrans1D1" presStyleIdx="2" presStyleCnt="4"/>
      <dgm:spPr>
        <a:noFill/>
        <a:ln w="12700" cap="flat" cmpd="sng" algn="ctr">
          <a:solidFill>
            <a:schemeClr val="accent1">
              <a:hueOff val="0"/>
              <a:satOff val="0"/>
              <a:lumOff val="0"/>
              <a:alphaOff val="0"/>
            </a:schemeClr>
          </a:solidFill>
          <a:prstDash val="dash"/>
        </a:ln>
        <a:effectLst/>
      </dgm:spPr>
    </dgm:pt>
    <dgm:pt modelId="{F6F3DB09-ABC1-47FE-BAEF-4D5F71F0773B}" type="pres">
      <dgm:prSet presAssocID="{8420A34A-6032-4DE2-A720-3EA4697403BE}" presName="ConnectLineEnd" presStyleLbl="node1" presStyleIdx="2" presStyleCnt="4"/>
      <dgm:spPr/>
    </dgm:pt>
    <dgm:pt modelId="{225C2266-14CB-4463-9522-DB15F5CEFC38}" type="pres">
      <dgm:prSet presAssocID="{8420A34A-6032-4DE2-A720-3EA4697403BE}" presName="EmptyPane" presStyleCnt="0"/>
      <dgm:spPr/>
    </dgm:pt>
    <dgm:pt modelId="{EE4841C2-1245-4A75-9614-A37873C5C47A}" type="pres">
      <dgm:prSet presAssocID="{E248D15E-A4E9-4972-82D0-AA69A453829B}" presName="spaceBetweenRectangles" presStyleLbl="fgAcc1" presStyleIdx="2" presStyleCnt="3"/>
      <dgm:spPr/>
    </dgm:pt>
    <dgm:pt modelId="{5DBA5508-42E8-4C95-A89C-F8CBD48F49EF}" type="pres">
      <dgm:prSet presAssocID="{F389C6BF-75F0-4088-A8B2-086EB0954E6D}" presName="composite" presStyleCnt="0"/>
      <dgm:spPr/>
    </dgm:pt>
    <dgm:pt modelId="{AA4BC7DC-094A-4501-BEC6-7325E14395DD}" type="pres">
      <dgm:prSet presAssocID="{F389C6BF-75F0-4088-A8B2-086EB0954E6D}" presName="Parent1" presStyleLbl="alignNode1" presStyleIdx="3" presStyleCnt="4">
        <dgm:presLayoutVars>
          <dgm:chMax val="1"/>
          <dgm:chPref val="1"/>
          <dgm:bulletEnabled val="1"/>
        </dgm:presLayoutVars>
      </dgm:prSet>
      <dgm:spPr/>
    </dgm:pt>
    <dgm:pt modelId="{790D52B5-5BFA-40AF-B456-872B2CD530AC}" type="pres">
      <dgm:prSet presAssocID="{F389C6BF-75F0-4088-A8B2-086EB0954E6D}" presName="Childtext1" presStyleLbl="revTx" presStyleIdx="3" presStyleCnt="4">
        <dgm:presLayoutVars>
          <dgm:chMax val="0"/>
          <dgm:chPref val="0"/>
          <dgm:bulletEnabled/>
        </dgm:presLayoutVars>
      </dgm:prSet>
      <dgm:spPr/>
    </dgm:pt>
    <dgm:pt modelId="{A6D1796B-1D57-43B8-A2A4-AB77FB95F9A4}" type="pres">
      <dgm:prSet presAssocID="{F389C6BF-75F0-4088-A8B2-086EB0954E6D}" presName="ConnectLine" presStyleLbl="sibTrans1D1" presStyleIdx="3" presStyleCnt="4"/>
      <dgm:spPr>
        <a:noFill/>
        <a:ln w="12700" cap="rnd" cmpd="sng" algn="ctr">
          <a:solidFill>
            <a:schemeClr val="accent1">
              <a:hueOff val="0"/>
              <a:satOff val="0"/>
              <a:lumOff val="0"/>
              <a:alphaOff val="0"/>
            </a:schemeClr>
          </a:solidFill>
          <a:prstDash val="dash"/>
        </a:ln>
        <a:effectLst/>
      </dgm:spPr>
    </dgm:pt>
    <dgm:pt modelId="{8E8689B4-92EC-42B1-9928-8BB6FE988D55}" type="pres">
      <dgm:prSet presAssocID="{F389C6BF-75F0-4088-A8B2-086EB0954E6D}" presName="ConnectLineEnd" presStyleLbl="node1" presStyleIdx="3" presStyleCnt="4"/>
      <dgm:spPr/>
    </dgm:pt>
    <dgm:pt modelId="{D7F1EB5E-5F5A-4DBF-8E25-12EFEA8A1F73}" type="pres">
      <dgm:prSet presAssocID="{F389C6BF-75F0-4088-A8B2-086EB0954E6D}" presName="EmptyPane" presStyleCnt="0"/>
      <dgm:spPr/>
    </dgm:pt>
  </dgm:ptLst>
  <dgm:cxnLst>
    <dgm:cxn modelId="{D7E9461D-20ED-406E-BFAE-14E7C404AFAF}" type="presOf" srcId="{8420A34A-6032-4DE2-A720-3EA4697403BE}" destId="{0686EEA5-143F-4F42-A084-594BFCF7ED87}" srcOrd="0" destOrd="0" presId="urn:microsoft.com/office/officeart/2016/7/layout/HexagonTimeline"/>
    <dgm:cxn modelId="{306C7332-1422-490B-9C2E-E4EB21818DFC}" srcId="{2261E49D-8337-44E7-A34B-B9711CC585D2}" destId="{F389C6BF-75F0-4088-A8B2-086EB0954E6D}" srcOrd="3" destOrd="0" parTransId="{9E2DDA30-5935-4A9A-863E-6E5CB9A2B976}" sibTransId="{AE02A74F-4873-434C-9327-B505A375DBC6}"/>
    <dgm:cxn modelId="{00818C40-9966-4AA9-AFC5-2287FD63216B}" type="presOf" srcId="{465F7CF2-767C-4544-A1AE-E2DED2FA5F10}" destId="{4D7D633C-F359-446E-B23C-E0B70794AAE3}" srcOrd="0" destOrd="0" presId="urn:microsoft.com/office/officeart/2016/7/layout/HexagonTimeline"/>
    <dgm:cxn modelId="{F506A668-99CB-4182-B544-49732E62F1C4}" type="presOf" srcId="{479DEF1B-47E9-41BA-B7DE-FCCA6A0AD265}" destId="{790D52B5-5BFA-40AF-B456-872B2CD530AC}" srcOrd="0" destOrd="0" presId="urn:microsoft.com/office/officeart/2016/7/layout/HexagonTimeline"/>
    <dgm:cxn modelId="{A6ACCA4F-EA44-4FCA-9E23-1EC60EE6A229}" srcId="{2261E49D-8337-44E7-A34B-B9711CC585D2}" destId="{16CC2925-573C-4D75-B08E-8C7337E32DC1}" srcOrd="1" destOrd="0" parTransId="{4A963581-2EC1-4AB8-A6C5-A131096F8CDF}" sibTransId="{1154F321-AAD4-4CEE-85F3-BD6107E7A325}"/>
    <dgm:cxn modelId="{67514E70-6BB4-408B-A852-0C84547DCA2F}" type="presOf" srcId="{2261E49D-8337-44E7-A34B-B9711CC585D2}" destId="{698CA741-80B3-4ABC-B2DA-F09FE43E58B5}" srcOrd="0" destOrd="0" presId="urn:microsoft.com/office/officeart/2016/7/layout/HexagonTimeline"/>
    <dgm:cxn modelId="{5B6F8B71-FC2C-4120-BEBE-ADF710DDF580}" srcId="{1F1274C3-CD87-4248-A91F-B0C03FF5E93C}" destId="{8C4D7B1F-C4B4-4AAA-B7AF-4F50ABB968E7}" srcOrd="0" destOrd="0" parTransId="{966C4BCD-A462-4A46-A6AE-9D8E2FAE454A}" sibTransId="{BDB3F25C-32FE-4057-BEB9-4D288899A450}"/>
    <dgm:cxn modelId="{D1439E53-6FB5-4B7A-B1DC-8F41C4876FD4}" type="presOf" srcId="{F389C6BF-75F0-4088-A8B2-086EB0954E6D}" destId="{AA4BC7DC-094A-4501-BEC6-7325E14395DD}" srcOrd="0" destOrd="0" presId="urn:microsoft.com/office/officeart/2016/7/layout/HexagonTimeline"/>
    <dgm:cxn modelId="{AAA9AB74-EBC1-40F2-8D28-7F5A2C07A60E}" srcId="{2261E49D-8337-44E7-A34B-B9711CC585D2}" destId="{1F1274C3-CD87-4248-A91F-B0C03FF5E93C}" srcOrd="0" destOrd="0" parTransId="{DD38025C-DAC3-4092-A513-4AFB730F9700}" sibTransId="{B26AFD45-90E5-4D21-B13C-09F5C13A3167}"/>
    <dgm:cxn modelId="{AEEA0AB6-E017-427B-98E2-ADD73AA93119}" type="presOf" srcId="{EDAD38FB-F529-4D0D-9411-4E4623AA35DA}" destId="{69F505CA-A609-4202-AA72-ABB50CA240AC}" srcOrd="0" destOrd="0" presId="urn:microsoft.com/office/officeart/2016/7/layout/HexagonTimeline"/>
    <dgm:cxn modelId="{3A49D9C0-8D40-4245-9BEA-6E4F5CD8F93D}" type="presOf" srcId="{8C4D7B1F-C4B4-4AAA-B7AF-4F50ABB968E7}" destId="{673D6C9C-6B71-4907-830C-6414A0EFD517}" srcOrd="0" destOrd="0" presId="urn:microsoft.com/office/officeart/2016/7/layout/HexagonTimeline"/>
    <dgm:cxn modelId="{5E3856C8-9477-4ED1-9472-0508268B0926}" type="presOf" srcId="{1F1274C3-CD87-4248-A91F-B0C03FF5E93C}" destId="{28E0285D-3E25-4D56-A97D-38C7FF44A5B6}" srcOrd="0" destOrd="0" presId="urn:microsoft.com/office/officeart/2016/7/layout/HexagonTimeline"/>
    <dgm:cxn modelId="{5BD307D2-D502-4F16-9DFA-B79C3EE2F5FF}" srcId="{2261E49D-8337-44E7-A34B-B9711CC585D2}" destId="{8420A34A-6032-4DE2-A720-3EA4697403BE}" srcOrd="2" destOrd="0" parTransId="{88421FB8-A684-440D-928B-80ED4A4C5578}" sibTransId="{E248D15E-A4E9-4972-82D0-AA69A453829B}"/>
    <dgm:cxn modelId="{7ED7EFD6-F8A4-4CF1-B6E5-2985291D643E}" type="presOf" srcId="{16CC2925-573C-4D75-B08E-8C7337E32DC1}" destId="{C7309F0E-0ADF-43BF-B333-3E0C780AD8C1}" srcOrd="0" destOrd="0" presId="urn:microsoft.com/office/officeart/2016/7/layout/HexagonTimeline"/>
    <dgm:cxn modelId="{78ADCBDE-8018-4F80-8183-334AAFC2338C}" srcId="{16CC2925-573C-4D75-B08E-8C7337E32DC1}" destId="{465F7CF2-767C-4544-A1AE-E2DED2FA5F10}" srcOrd="0" destOrd="0" parTransId="{919BD043-79BF-4988-9FF5-18A9C53F5A2F}" sibTransId="{49FA489B-3A27-46FE-9814-80C2BD4BFB19}"/>
    <dgm:cxn modelId="{1569E8EC-3A3F-4E89-BBA5-357CAF1A3DAC}" srcId="{8420A34A-6032-4DE2-A720-3EA4697403BE}" destId="{EDAD38FB-F529-4D0D-9411-4E4623AA35DA}" srcOrd="0" destOrd="0" parTransId="{E96E4E04-6293-4E78-84DF-3DFA677AA715}" sibTransId="{D1A051AF-9340-466E-AC77-218D7FCEEBE0}"/>
    <dgm:cxn modelId="{6FD5F4F6-9BE8-4FC1-ADCC-A76128FC89BB}" srcId="{F389C6BF-75F0-4088-A8B2-086EB0954E6D}" destId="{479DEF1B-47E9-41BA-B7DE-FCCA6A0AD265}" srcOrd="0" destOrd="0" parTransId="{F35EC31E-051F-4238-B9AF-8F360607809B}" sibTransId="{AFB53833-7CB2-437D-A454-EB9F3D2B919A}"/>
    <dgm:cxn modelId="{FB31A7D4-C3D5-4A9C-BC82-764E31A86F7B}" type="presParOf" srcId="{698CA741-80B3-4ABC-B2DA-F09FE43E58B5}" destId="{E6FD91DB-E404-4896-9AB6-3517A17F892C}" srcOrd="0" destOrd="0" presId="urn:microsoft.com/office/officeart/2016/7/layout/HexagonTimeline"/>
    <dgm:cxn modelId="{D6221F51-424F-4C9B-B8FF-B27839FA4B51}" type="presParOf" srcId="{E6FD91DB-E404-4896-9AB6-3517A17F892C}" destId="{28E0285D-3E25-4D56-A97D-38C7FF44A5B6}" srcOrd="0" destOrd="0" presId="urn:microsoft.com/office/officeart/2016/7/layout/HexagonTimeline"/>
    <dgm:cxn modelId="{25E20871-390B-464D-BDA8-03009260F839}" type="presParOf" srcId="{E6FD91DB-E404-4896-9AB6-3517A17F892C}" destId="{673D6C9C-6B71-4907-830C-6414A0EFD517}" srcOrd="1" destOrd="0" presId="urn:microsoft.com/office/officeart/2016/7/layout/HexagonTimeline"/>
    <dgm:cxn modelId="{744CBB15-6015-489F-9604-053087A5AC67}" type="presParOf" srcId="{E6FD91DB-E404-4896-9AB6-3517A17F892C}" destId="{DC20C8F3-001B-4D84-9CB8-930067090C5C}" srcOrd="2" destOrd="0" presId="urn:microsoft.com/office/officeart/2016/7/layout/HexagonTimeline"/>
    <dgm:cxn modelId="{A4DC48B2-5F29-4DA3-B0BB-CD23A624A29A}" type="presParOf" srcId="{E6FD91DB-E404-4896-9AB6-3517A17F892C}" destId="{9680EAE1-2A18-4FC7-AB16-A0FFD8FD9B60}" srcOrd="3" destOrd="0" presId="urn:microsoft.com/office/officeart/2016/7/layout/HexagonTimeline"/>
    <dgm:cxn modelId="{F960CA44-5D0A-4562-93B0-9FC404C18FB5}" type="presParOf" srcId="{E6FD91DB-E404-4896-9AB6-3517A17F892C}" destId="{B08064A9-D9E6-4D61-9621-8CFD002A6C93}" srcOrd="4" destOrd="0" presId="urn:microsoft.com/office/officeart/2016/7/layout/HexagonTimeline"/>
    <dgm:cxn modelId="{3FF21D44-80E3-414F-85D9-E51EF684A409}" type="presParOf" srcId="{698CA741-80B3-4ABC-B2DA-F09FE43E58B5}" destId="{25144D35-028C-4E78-A02B-187B7A18A17A}" srcOrd="1" destOrd="0" presId="urn:microsoft.com/office/officeart/2016/7/layout/HexagonTimeline"/>
    <dgm:cxn modelId="{FA407FEB-A364-410E-AE04-F23366DACC53}" type="presParOf" srcId="{698CA741-80B3-4ABC-B2DA-F09FE43E58B5}" destId="{1BA6AB37-4B27-4ACB-9260-432B32C30F64}" srcOrd="2" destOrd="0" presId="urn:microsoft.com/office/officeart/2016/7/layout/HexagonTimeline"/>
    <dgm:cxn modelId="{E0184C97-B724-4C10-B51C-8F8FE0F9D2A3}" type="presParOf" srcId="{1BA6AB37-4B27-4ACB-9260-432B32C30F64}" destId="{C7309F0E-0ADF-43BF-B333-3E0C780AD8C1}" srcOrd="0" destOrd="0" presId="urn:microsoft.com/office/officeart/2016/7/layout/HexagonTimeline"/>
    <dgm:cxn modelId="{A44CE4E1-E278-42B9-A5B3-9FC42957D622}" type="presParOf" srcId="{1BA6AB37-4B27-4ACB-9260-432B32C30F64}" destId="{4D7D633C-F359-446E-B23C-E0B70794AAE3}" srcOrd="1" destOrd="0" presId="urn:microsoft.com/office/officeart/2016/7/layout/HexagonTimeline"/>
    <dgm:cxn modelId="{593CED42-D248-4D96-9C91-791365292DCD}" type="presParOf" srcId="{1BA6AB37-4B27-4ACB-9260-432B32C30F64}" destId="{C38C1F2E-B3C0-4C85-88D5-43F45F7B06B6}" srcOrd="2" destOrd="0" presId="urn:microsoft.com/office/officeart/2016/7/layout/HexagonTimeline"/>
    <dgm:cxn modelId="{17FAE2AC-7770-415A-BDA8-7C023B22C2BB}" type="presParOf" srcId="{1BA6AB37-4B27-4ACB-9260-432B32C30F64}" destId="{F657E3E6-F577-4821-862D-6D2FFA26993E}" srcOrd="3" destOrd="0" presId="urn:microsoft.com/office/officeart/2016/7/layout/HexagonTimeline"/>
    <dgm:cxn modelId="{ED3632A5-3C3A-423A-9947-6F1CA6696BC7}" type="presParOf" srcId="{1BA6AB37-4B27-4ACB-9260-432B32C30F64}" destId="{1F59450F-2517-454F-A091-ED62ABC3BA71}" srcOrd="4" destOrd="0" presId="urn:microsoft.com/office/officeart/2016/7/layout/HexagonTimeline"/>
    <dgm:cxn modelId="{B8E08775-997A-4992-AC55-BD8D7F666C97}" type="presParOf" srcId="{698CA741-80B3-4ABC-B2DA-F09FE43E58B5}" destId="{929B55B8-B86C-4446-8C1F-51498E21F55F}" srcOrd="3" destOrd="0" presId="urn:microsoft.com/office/officeart/2016/7/layout/HexagonTimeline"/>
    <dgm:cxn modelId="{2F6D829C-0747-4775-B0FD-ACF213BD79E5}" type="presParOf" srcId="{698CA741-80B3-4ABC-B2DA-F09FE43E58B5}" destId="{50A72050-2814-4D83-AED4-31103C4D52E5}" srcOrd="4" destOrd="0" presId="urn:microsoft.com/office/officeart/2016/7/layout/HexagonTimeline"/>
    <dgm:cxn modelId="{322CC8AE-8F51-479F-9D58-016AE76DB9D0}" type="presParOf" srcId="{50A72050-2814-4D83-AED4-31103C4D52E5}" destId="{0686EEA5-143F-4F42-A084-594BFCF7ED87}" srcOrd="0" destOrd="0" presId="urn:microsoft.com/office/officeart/2016/7/layout/HexagonTimeline"/>
    <dgm:cxn modelId="{48B0F0D2-951D-436E-AE63-50E5D912CC7F}" type="presParOf" srcId="{50A72050-2814-4D83-AED4-31103C4D52E5}" destId="{69F505CA-A609-4202-AA72-ABB50CA240AC}" srcOrd="1" destOrd="0" presId="urn:microsoft.com/office/officeart/2016/7/layout/HexagonTimeline"/>
    <dgm:cxn modelId="{7C5BD033-6C61-481C-9AF9-BAA2EFB73489}" type="presParOf" srcId="{50A72050-2814-4D83-AED4-31103C4D52E5}" destId="{825F48AA-88CB-4946-849C-2C0FF219A78D}" srcOrd="2" destOrd="0" presId="urn:microsoft.com/office/officeart/2016/7/layout/HexagonTimeline"/>
    <dgm:cxn modelId="{3B3080C3-47E8-4F84-A504-DB154B376FC9}" type="presParOf" srcId="{50A72050-2814-4D83-AED4-31103C4D52E5}" destId="{F6F3DB09-ABC1-47FE-BAEF-4D5F71F0773B}" srcOrd="3" destOrd="0" presId="urn:microsoft.com/office/officeart/2016/7/layout/HexagonTimeline"/>
    <dgm:cxn modelId="{3B70D1D7-7BB6-4D99-A400-8C3FBDB66195}" type="presParOf" srcId="{50A72050-2814-4D83-AED4-31103C4D52E5}" destId="{225C2266-14CB-4463-9522-DB15F5CEFC38}" srcOrd="4" destOrd="0" presId="urn:microsoft.com/office/officeart/2016/7/layout/HexagonTimeline"/>
    <dgm:cxn modelId="{925E287C-ABAE-468D-84F4-57C4DDEA5620}" type="presParOf" srcId="{698CA741-80B3-4ABC-B2DA-F09FE43E58B5}" destId="{EE4841C2-1245-4A75-9614-A37873C5C47A}" srcOrd="5" destOrd="0" presId="urn:microsoft.com/office/officeart/2016/7/layout/HexagonTimeline"/>
    <dgm:cxn modelId="{1F5DF6CB-7236-44C1-972E-88D8277B4865}" type="presParOf" srcId="{698CA741-80B3-4ABC-B2DA-F09FE43E58B5}" destId="{5DBA5508-42E8-4C95-A89C-F8CBD48F49EF}" srcOrd="6" destOrd="0" presId="urn:microsoft.com/office/officeart/2016/7/layout/HexagonTimeline"/>
    <dgm:cxn modelId="{FA5CD5C5-7137-460D-8F96-900A58522FFA}" type="presParOf" srcId="{5DBA5508-42E8-4C95-A89C-F8CBD48F49EF}" destId="{AA4BC7DC-094A-4501-BEC6-7325E14395DD}" srcOrd="0" destOrd="0" presId="urn:microsoft.com/office/officeart/2016/7/layout/HexagonTimeline"/>
    <dgm:cxn modelId="{918707BE-B77A-4AFD-8F88-CD501922707F}" type="presParOf" srcId="{5DBA5508-42E8-4C95-A89C-F8CBD48F49EF}" destId="{790D52B5-5BFA-40AF-B456-872B2CD530AC}" srcOrd="1" destOrd="0" presId="urn:microsoft.com/office/officeart/2016/7/layout/HexagonTimeline"/>
    <dgm:cxn modelId="{6DB5D329-1B73-493F-B7E5-AC19554AA5A9}" type="presParOf" srcId="{5DBA5508-42E8-4C95-A89C-F8CBD48F49EF}" destId="{A6D1796B-1D57-43B8-A2A4-AB77FB95F9A4}" srcOrd="2" destOrd="0" presId="urn:microsoft.com/office/officeart/2016/7/layout/HexagonTimeline"/>
    <dgm:cxn modelId="{5CF1131E-4D68-47CE-BFCF-A39B795E5BEB}" type="presParOf" srcId="{5DBA5508-42E8-4C95-A89C-F8CBD48F49EF}" destId="{8E8689B4-92EC-42B1-9928-8BB6FE988D55}" srcOrd="3" destOrd="0" presId="urn:microsoft.com/office/officeart/2016/7/layout/HexagonTimeline"/>
    <dgm:cxn modelId="{793EBEF6-8907-4A92-A8C5-0AEA9D6F728B}" type="presParOf" srcId="{5DBA5508-42E8-4C95-A89C-F8CBD48F49EF}" destId="{D7F1EB5E-5F5A-4DBF-8E25-12EFEA8A1F73}"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61E49D-8337-44E7-A34B-B9711CC585D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F1274C3-CD87-4248-A91F-B0C03FF5E93C}">
      <dgm:prSet/>
      <dgm:spPr/>
      <dgm:t>
        <a:bodyPr/>
        <a:lstStyle/>
        <a:p>
          <a:r>
            <a:rPr lang="en-US" b="1" dirty="0"/>
            <a:t>Warm-up: Cold Reading #3</a:t>
          </a:r>
        </a:p>
      </dgm:t>
    </dgm:pt>
    <dgm:pt modelId="{DD38025C-DAC3-4092-A513-4AFB730F9700}" type="parTrans" cxnId="{AAA9AB74-EBC1-40F2-8D28-7F5A2C07A60E}">
      <dgm:prSet/>
      <dgm:spPr/>
      <dgm:t>
        <a:bodyPr/>
        <a:lstStyle/>
        <a:p>
          <a:endParaRPr lang="en-US"/>
        </a:p>
      </dgm:t>
    </dgm:pt>
    <dgm:pt modelId="{B26AFD45-90E5-4D21-B13C-09F5C13A3167}" type="sibTrans" cxnId="{AAA9AB74-EBC1-40F2-8D28-7F5A2C07A60E}">
      <dgm:prSet/>
      <dgm:spPr/>
      <dgm:t>
        <a:bodyPr/>
        <a:lstStyle/>
        <a:p>
          <a:endParaRPr lang="en-US"/>
        </a:p>
      </dgm:t>
    </dgm:pt>
    <dgm:pt modelId="{16CC2925-573C-4D75-B08E-8C7337E32DC1}">
      <dgm:prSet/>
      <dgm:spPr/>
      <dgm:t>
        <a:bodyPr/>
        <a:lstStyle/>
        <a:p>
          <a:r>
            <a:rPr lang="en-US" b="1" dirty="0"/>
            <a:t>Two Kinds CEIEI</a:t>
          </a:r>
        </a:p>
      </dgm:t>
    </dgm:pt>
    <dgm:pt modelId="{4A963581-2EC1-4AB8-A6C5-A131096F8CDF}" type="parTrans" cxnId="{A6ACCA4F-EA44-4FCA-9E23-1EC60EE6A229}">
      <dgm:prSet/>
      <dgm:spPr/>
      <dgm:t>
        <a:bodyPr/>
        <a:lstStyle/>
        <a:p>
          <a:endParaRPr lang="en-US"/>
        </a:p>
      </dgm:t>
    </dgm:pt>
    <dgm:pt modelId="{1154F321-AAD4-4CEE-85F3-BD6107E7A325}" type="sibTrans" cxnId="{A6ACCA4F-EA44-4FCA-9E23-1EC60EE6A229}">
      <dgm:prSet/>
      <dgm:spPr/>
      <dgm:t>
        <a:bodyPr/>
        <a:lstStyle/>
        <a:p>
          <a:endParaRPr lang="en-US"/>
        </a:p>
      </dgm:t>
    </dgm:pt>
    <dgm:pt modelId="{B21BC485-7481-4313-907F-4CEC9360FDF4}">
      <dgm:prSet phldrT="[Text]"/>
      <dgm:spPr/>
      <dgm:t>
        <a:bodyPr/>
        <a:lstStyle/>
        <a:p>
          <a:r>
            <a:rPr lang="en-US" b="1" dirty="0"/>
            <a:t>Two Kinds Quiz</a:t>
          </a:r>
        </a:p>
      </dgm:t>
    </dgm:pt>
    <dgm:pt modelId="{4E71AB8E-1DF0-4AAA-88AB-C166AEEA5C87}" type="parTrans" cxnId="{1125D511-B66D-435A-94F7-184FBB9BB0AF}">
      <dgm:prSet/>
      <dgm:spPr/>
      <dgm:t>
        <a:bodyPr/>
        <a:lstStyle/>
        <a:p>
          <a:endParaRPr lang="en-US"/>
        </a:p>
      </dgm:t>
    </dgm:pt>
    <dgm:pt modelId="{B4BDEF03-21CD-48E5-A6ED-B632D4652E35}" type="sibTrans" cxnId="{1125D511-B66D-435A-94F7-184FBB9BB0AF}">
      <dgm:prSet/>
      <dgm:spPr/>
      <dgm:t>
        <a:bodyPr/>
        <a:lstStyle/>
        <a:p>
          <a:endParaRPr lang="en-US"/>
        </a:p>
      </dgm:t>
    </dgm:pt>
    <dgm:pt modelId="{4AC98D91-7917-47F4-A51B-F89BC19407E2}" type="pres">
      <dgm:prSet presAssocID="{2261E49D-8337-44E7-A34B-B9711CC585D2}" presName="linear" presStyleCnt="0">
        <dgm:presLayoutVars>
          <dgm:animLvl val="lvl"/>
          <dgm:resizeHandles val="exact"/>
        </dgm:presLayoutVars>
      </dgm:prSet>
      <dgm:spPr/>
    </dgm:pt>
    <dgm:pt modelId="{55B20F27-6E7B-48F8-B839-57C94FE8988F}" type="pres">
      <dgm:prSet presAssocID="{1F1274C3-CD87-4248-A91F-B0C03FF5E93C}" presName="parentText" presStyleLbl="node1" presStyleIdx="0" presStyleCnt="3">
        <dgm:presLayoutVars>
          <dgm:chMax val="0"/>
          <dgm:bulletEnabled val="1"/>
        </dgm:presLayoutVars>
      </dgm:prSet>
      <dgm:spPr/>
    </dgm:pt>
    <dgm:pt modelId="{8AAD0E3B-AE1A-4478-B7ED-640F0F385813}" type="pres">
      <dgm:prSet presAssocID="{B26AFD45-90E5-4D21-B13C-09F5C13A3167}" presName="spacer" presStyleCnt="0"/>
      <dgm:spPr/>
    </dgm:pt>
    <dgm:pt modelId="{840A4AD5-0B13-4710-9E73-D5067045BAC5}" type="pres">
      <dgm:prSet presAssocID="{B21BC485-7481-4313-907F-4CEC9360FDF4}" presName="parentText" presStyleLbl="node1" presStyleIdx="1" presStyleCnt="3">
        <dgm:presLayoutVars>
          <dgm:chMax val="0"/>
          <dgm:bulletEnabled val="1"/>
        </dgm:presLayoutVars>
      </dgm:prSet>
      <dgm:spPr/>
    </dgm:pt>
    <dgm:pt modelId="{CAA955FC-E595-4F36-9CCD-DB500E4F4BFA}" type="pres">
      <dgm:prSet presAssocID="{B4BDEF03-21CD-48E5-A6ED-B632D4652E35}" presName="spacer" presStyleCnt="0"/>
      <dgm:spPr/>
    </dgm:pt>
    <dgm:pt modelId="{E66E6512-55E9-4EB5-85C4-002255907882}" type="pres">
      <dgm:prSet presAssocID="{16CC2925-573C-4D75-B08E-8C7337E32DC1}" presName="parentText" presStyleLbl="node1" presStyleIdx="2" presStyleCnt="3">
        <dgm:presLayoutVars>
          <dgm:chMax val="0"/>
          <dgm:bulletEnabled val="1"/>
        </dgm:presLayoutVars>
      </dgm:prSet>
      <dgm:spPr/>
    </dgm:pt>
  </dgm:ptLst>
  <dgm:cxnLst>
    <dgm:cxn modelId="{1125D511-B66D-435A-94F7-184FBB9BB0AF}" srcId="{2261E49D-8337-44E7-A34B-B9711CC585D2}" destId="{B21BC485-7481-4313-907F-4CEC9360FDF4}" srcOrd="1" destOrd="0" parTransId="{4E71AB8E-1DF0-4AAA-88AB-C166AEEA5C87}" sibTransId="{B4BDEF03-21CD-48E5-A6ED-B632D4652E35}"/>
    <dgm:cxn modelId="{73CB9523-4B51-4AD2-B810-A446B90AA140}" type="presOf" srcId="{B21BC485-7481-4313-907F-4CEC9360FDF4}" destId="{840A4AD5-0B13-4710-9E73-D5067045BAC5}" srcOrd="0" destOrd="0" presId="urn:microsoft.com/office/officeart/2005/8/layout/vList2"/>
    <dgm:cxn modelId="{A6ACCA4F-EA44-4FCA-9E23-1EC60EE6A229}" srcId="{2261E49D-8337-44E7-A34B-B9711CC585D2}" destId="{16CC2925-573C-4D75-B08E-8C7337E32DC1}" srcOrd="2" destOrd="0" parTransId="{4A963581-2EC1-4AB8-A6C5-A131096F8CDF}" sibTransId="{1154F321-AAD4-4CEE-85F3-BD6107E7A325}"/>
    <dgm:cxn modelId="{AAA9AB74-EBC1-40F2-8D28-7F5A2C07A60E}" srcId="{2261E49D-8337-44E7-A34B-B9711CC585D2}" destId="{1F1274C3-CD87-4248-A91F-B0C03FF5E93C}" srcOrd="0" destOrd="0" parTransId="{DD38025C-DAC3-4092-A513-4AFB730F9700}" sibTransId="{B26AFD45-90E5-4D21-B13C-09F5C13A3167}"/>
    <dgm:cxn modelId="{48599A93-F1A6-4731-AA02-AEF6B89EAD2B}" type="presOf" srcId="{1F1274C3-CD87-4248-A91F-B0C03FF5E93C}" destId="{55B20F27-6E7B-48F8-B839-57C94FE8988F}" srcOrd="0" destOrd="0" presId="urn:microsoft.com/office/officeart/2005/8/layout/vList2"/>
    <dgm:cxn modelId="{7336FDE9-B7E8-4EC1-806C-2702E75FB7B1}" type="presOf" srcId="{16CC2925-573C-4D75-B08E-8C7337E32DC1}" destId="{E66E6512-55E9-4EB5-85C4-002255907882}" srcOrd="0" destOrd="0" presId="urn:microsoft.com/office/officeart/2005/8/layout/vList2"/>
    <dgm:cxn modelId="{A693B3F1-D732-4586-B60B-FB2B66538FB0}" type="presOf" srcId="{2261E49D-8337-44E7-A34B-B9711CC585D2}" destId="{4AC98D91-7917-47F4-A51B-F89BC19407E2}" srcOrd="0" destOrd="0" presId="urn:microsoft.com/office/officeart/2005/8/layout/vList2"/>
    <dgm:cxn modelId="{0ABCDDD9-9423-4EA6-8F32-949FBFDC16DD}" type="presParOf" srcId="{4AC98D91-7917-47F4-A51B-F89BC19407E2}" destId="{55B20F27-6E7B-48F8-B839-57C94FE8988F}" srcOrd="0" destOrd="0" presId="urn:microsoft.com/office/officeart/2005/8/layout/vList2"/>
    <dgm:cxn modelId="{C7529311-96AD-4BC2-8713-C94491055FE6}" type="presParOf" srcId="{4AC98D91-7917-47F4-A51B-F89BC19407E2}" destId="{8AAD0E3B-AE1A-4478-B7ED-640F0F385813}" srcOrd="1" destOrd="0" presId="urn:microsoft.com/office/officeart/2005/8/layout/vList2"/>
    <dgm:cxn modelId="{A73F39BC-1B9A-496C-8EA2-892C42BD9721}" type="presParOf" srcId="{4AC98D91-7917-47F4-A51B-F89BC19407E2}" destId="{840A4AD5-0B13-4710-9E73-D5067045BAC5}" srcOrd="2" destOrd="0" presId="urn:microsoft.com/office/officeart/2005/8/layout/vList2"/>
    <dgm:cxn modelId="{5C2D9D12-F4A7-49C2-96A4-70343D057FA8}" type="presParOf" srcId="{4AC98D91-7917-47F4-A51B-F89BC19407E2}" destId="{CAA955FC-E595-4F36-9CCD-DB500E4F4BFA}" srcOrd="3" destOrd="0" presId="urn:microsoft.com/office/officeart/2005/8/layout/vList2"/>
    <dgm:cxn modelId="{3EDC527E-DCAE-4F5F-A39E-02A0FA3F15EB}" type="presParOf" srcId="{4AC98D91-7917-47F4-A51B-F89BC19407E2}" destId="{E66E6512-55E9-4EB5-85C4-00225590788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6B89D5-7572-4A90-99AE-7B0C14366DEF}"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24F1F000-8849-4A75-9507-7F6F09AF4F24}">
      <dgm:prSet custT="1"/>
      <dgm:spPr/>
      <dgm:t>
        <a:bodyPr/>
        <a:lstStyle/>
        <a:p>
          <a:pPr>
            <a:lnSpc>
              <a:spcPct val="100000"/>
            </a:lnSpc>
          </a:pPr>
          <a:r>
            <a:rPr lang="en-US" sz="2400" dirty="0">
              <a:solidFill>
                <a:schemeClr val="tx1"/>
              </a:solidFill>
            </a:rPr>
            <a:t>Most common/ ultra basic lead-in = According to (author’s name), “direct quote” (citation). </a:t>
          </a:r>
        </a:p>
      </dgm:t>
    </dgm:pt>
    <dgm:pt modelId="{00573BCB-75B8-422D-8B41-BBC21E8D439C}" type="parTrans" cxnId="{16246081-901A-4B96-862A-67532C4D2CBF}">
      <dgm:prSet/>
      <dgm:spPr/>
      <dgm:t>
        <a:bodyPr/>
        <a:lstStyle/>
        <a:p>
          <a:endParaRPr lang="en-US"/>
        </a:p>
      </dgm:t>
    </dgm:pt>
    <dgm:pt modelId="{A27E2528-20A0-4F1C-90AF-A068DB96D38B}" type="sibTrans" cxnId="{16246081-901A-4B96-862A-67532C4D2CBF}">
      <dgm:prSet/>
      <dgm:spPr/>
      <dgm:t>
        <a:bodyPr/>
        <a:lstStyle/>
        <a:p>
          <a:endParaRPr lang="en-US"/>
        </a:p>
      </dgm:t>
    </dgm:pt>
    <dgm:pt modelId="{CC720EE4-FC0A-450E-A958-68C0ED04C768}">
      <dgm:prSet custT="1"/>
      <dgm:spPr/>
      <dgm:t>
        <a:bodyPr/>
        <a:lstStyle/>
        <a:p>
          <a:pPr>
            <a:lnSpc>
              <a:spcPct val="100000"/>
            </a:lnSpc>
          </a:pPr>
          <a:r>
            <a:rPr lang="en-US" sz="2400" dirty="0">
              <a:solidFill>
                <a:schemeClr val="tx1"/>
              </a:solidFill>
            </a:rPr>
            <a:t>You cannot just plop a quote into a paragraph. You need a lead-in</a:t>
          </a:r>
          <a:endParaRPr lang="en-US" dirty="0"/>
        </a:p>
      </dgm:t>
    </dgm:pt>
    <dgm:pt modelId="{391FCE73-BF37-4C9E-B202-8606941959A6}" type="sibTrans" cxnId="{64B9DE1B-F1C8-495F-A07F-0AC0DAA62D4C}">
      <dgm:prSet/>
      <dgm:spPr/>
      <dgm:t>
        <a:bodyPr/>
        <a:lstStyle/>
        <a:p>
          <a:endParaRPr lang="en-US"/>
        </a:p>
      </dgm:t>
    </dgm:pt>
    <dgm:pt modelId="{7E9D9D0D-8EDE-48E6-A39B-3ECB11FFDE97}" type="parTrans" cxnId="{64B9DE1B-F1C8-495F-A07F-0AC0DAA62D4C}">
      <dgm:prSet/>
      <dgm:spPr/>
      <dgm:t>
        <a:bodyPr/>
        <a:lstStyle/>
        <a:p>
          <a:endParaRPr lang="en-US"/>
        </a:p>
      </dgm:t>
    </dgm:pt>
    <dgm:pt modelId="{A3CD373E-3DFC-43B0-A50D-C185CB9DC4C0}" type="pres">
      <dgm:prSet presAssocID="{196B89D5-7572-4A90-99AE-7B0C14366DEF}" presName="root" presStyleCnt="0">
        <dgm:presLayoutVars>
          <dgm:dir/>
          <dgm:resizeHandles val="exact"/>
        </dgm:presLayoutVars>
      </dgm:prSet>
      <dgm:spPr/>
    </dgm:pt>
    <dgm:pt modelId="{12930AD6-5E9A-49D5-AF90-F5A28B70C9E5}" type="pres">
      <dgm:prSet presAssocID="{CC720EE4-FC0A-450E-A958-68C0ED04C768}" presName="compNode" presStyleCnt="0"/>
      <dgm:spPr/>
    </dgm:pt>
    <dgm:pt modelId="{D269C84A-BE23-4D42-95A2-6E6407D5C3FD}" type="pres">
      <dgm:prSet presAssocID="{CC720EE4-FC0A-450E-A958-68C0ED04C768}" presName="bgRect" presStyleLbl="bgShp" presStyleIdx="0" presStyleCnt="2"/>
      <dgm:spPr/>
    </dgm:pt>
    <dgm:pt modelId="{AA2B8432-2A16-4229-8B11-BF0FC99514F6}" type="pres">
      <dgm:prSet presAssocID="{CC720EE4-FC0A-450E-A958-68C0ED04C768}" presName="iconRect" presStyleLbl="node1" presStyleIdx="0" presStyleCnt="2" custLinFactX="474361" custLinFactNeighborX="500000" custLinFactNeighborY="-232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5C68C007-4CBF-4242-B535-128D40F21EB2}" type="pres">
      <dgm:prSet presAssocID="{CC720EE4-FC0A-450E-A958-68C0ED04C768}" presName="spaceRect" presStyleCnt="0"/>
      <dgm:spPr/>
    </dgm:pt>
    <dgm:pt modelId="{C50E45DB-F843-4805-959C-0304054CD696}" type="pres">
      <dgm:prSet presAssocID="{CC720EE4-FC0A-450E-A958-68C0ED04C768}" presName="parTx" presStyleLbl="revTx" presStyleIdx="0" presStyleCnt="2" custLinFactNeighborX="-27531" custLinFactNeighborY="-3372">
        <dgm:presLayoutVars>
          <dgm:chMax val="0"/>
          <dgm:chPref val="0"/>
        </dgm:presLayoutVars>
      </dgm:prSet>
      <dgm:spPr/>
    </dgm:pt>
    <dgm:pt modelId="{C924944F-E215-4E02-BCD0-88F93B13017E}" type="pres">
      <dgm:prSet presAssocID="{391FCE73-BF37-4C9E-B202-8606941959A6}" presName="sibTrans" presStyleCnt="0"/>
      <dgm:spPr/>
    </dgm:pt>
    <dgm:pt modelId="{2A0E78F4-433A-42DE-803E-21BD9BCBC3C5}" type="pres">
      <dgm:prSet presAssocID="{24F1F000-8849-4A75-9507-7F6F09AF4F24}" presName="compNode" presStyleCnt="0"/>
      <dgm:spPr/>
    </dgm:pt>
    <dgm:pt modelId="{8035073A-1711-4825-82C1-9145F8F6B18B}" type="pres">
      <dgm:prSet presAssocID="{24F1F000-8849-4A75-9507-7F6F09AF4F24}" presName="bgRect" presStyleLbl="bgShp" presStyleIdx="1" presStyleCnt="2"/>
      <dgm:spPr/>
    </dgm:pt>
    <dgm:pt modelId="{8526AB4D-7B90-42AE-AE62-CCA56E6510F0}" type="pres">
      <dgm:prSet presAssocID="{24F1F000-8849-4A75-9507-7F6F09AF4F2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ar"/>
        </a:ext>
      </dgm:extLst>
    </dgm:pt>
    <dgm:pt modelId="{7CCEAB95-535B-42D6-97AB-E82F50DA946C}" type="pres">
      <dgm:prSet presAssocID="{24F1F000-8849-4A75-9507-7F6F09AF4F24}" presName="spaceRect" presStyleCnt="0"/>
      <dgm:spPr/>
    </dgm:pt>
    <dgm:pt modelId="{C8FAA857-85A8-4A3D-BF11-A53215BEE664}" type="pres">
      <dgm:prSet presAssocID="{24F1F000-8849-4A75-9507-7F6F09AF4F24}" presName="parTx" presStyleLbl="revTx" presStyleIdx="1" presStyleCnt="2">
        <dgm:presLayoutVars>
          <dgm:chMax val="0"/>
          <dgm:chPref val="0"/>
        </dgm:presLayoutVars>
      </dgm:prSet>
      <dgm:spPr/>
    </dgm:pt>
  </dgm:ptLst>
  <dgm:cxnLst>
    <dgm:cxn modelId="{64B9DE1B-F1C8-495F-A07F-0AC0DAA62D4C}" srcId="{196B89D5-7572-4A90-99AE-7B0C14366DEF}" destId="{CC720EE4-FC0A-450E-A958-68C0ED04C768}" srcOrd="0" destOrd="0" parTransId="{7E9D9D0D-8EDE-48E6-A39B-3ECB11FFDE97}" sibTransId="{391FCE73-BF37-4C9E-B202-8606941959A6}"/>
    <dgm:cxn modelId="{CB0ACB5F-4ACF-4125-A043-21CC343D4392}" type="presOf" srcId="{24F1F000-8849-4A75-9507-7F6F09AF4F24}" destId="{C8FAA857-85A8-4A3D-BF11-A53215BEE664}" srcOrd="0" destOrd="0" presId="urn:microsoft.com/office/officeart/2018/2/layout/IconVerticalSolidList"/>
    <dgm:cxn modelId="{5BDEC17E-5E79-4A70-BB85-D7C08344CE65}" type="presOf" srcId="{196B89D5-7572-4A90-99AE-7B0C14366DEF}" destId="{A3CD373E-3DFC-43B0-A50D-C185CB9DC4C0}" srcOrd="0" destOrd="0" presId="urn:microsoft.com/office/officeart/2018/2/layout/IconVerticalSolidList"/>
    <dgm:cxn modelId="{16246081-901A-4B96-862A-67532C4D2CBF}" srcId="{196B89D5-7572-4A90-99AE-7B0C14366DEF}" destId="{24F1F000-8849-4A75-9507-7F6F09AF4F24}" srcOrd="1" destOrd="0" parTransId="{00573BCB-75B8-422D-8B41-BBC21E8D439C}" sibTransId="{A27E2528-20A0-4F1C-90AF-A068DB96D38B}"/>
    <dgm:cxn modelId="{1AE819F1-DE6E-42B3-9983-60129C87880E}" type="presOf" srcId="{CC720EE4-FC0A-450E-A958-68C0ED04C768}" destId="{C50E45DB-F843-4805-959C-0304054CD696}" srcOrd="0" destOrd="0" presId="urn:microsoft.com/office/officeart/2018/2/layout/IconVerticalSolidList"/>
    <dgm:cxn modelId="{39BB92E6-0072-4EFE-8CA9-0CA403B71730}" type="presParOf" srcId="{A3CD373E-3DFC-43B0-A50D-C185CB9DC4C0}" destId="{12930AD6-5E9A-49D5-AF90-F5A28B70C9E5}" srcOrd="0" destOrd="0" presId="urn:microsoft.com/office/officeart/2018/2/layout/IconVerticalSolidList"/>
    <dgm:cxn modelId="{788E77AC-9B47-4E44-8BBC-2155ECB231DD}" type="presParOf" srcId="{12930AD6-5E9A-49D5-AF90-F5A28B70C9E5}" destId="{D269C84A-BE23-4D42-95A2-6E6407D5C3FD}" srcOrd="0" destOrd="0" presId="urn:microsoft.com/office/officeart/2018/2/layout/IconVerticalSolidList"/>
    <dgm:cxn modelId="{E4E77DA8-C401-4023-942C-55C3593C8073}" type="presParOf" srcId="{12930AD6-5E9A-49D5-AF90-F5A28B70C9E5}" destId="{AA2B8432-2A16-4229-8B11-BF0FC99514F6}" srcOrd="1" destOrd="0" presId="urn:microsoft.com/office/officeart/2018/2/layout/IconVerticalSolidList"/>
    <dgm:cxn modelId="{2E0381BA-ECC2-4DCC-A6BA-66036C6D0B65}" type="presParOf" srcId="{12930AD6-5E9A-49D5-AF90-F5A28B70C9E5}" destId="{5C68C007-4CBF-4242-B535-128D40F21EB2}" srcOrd="2" destOrd="0" presId="urn:microsoft.com/office/officeart/2018/2/layout/IconVerticalSolidList"/>
    <dgm:cxn modelId="{A3E5527D-6A16-409A-BBD0-51A278C230EE}" type="presParOf" srcId="{12930AD6-5E9A-49D5-AF90-F5A28B70C9E5}" destId="{C50E45DB-F843-4805-959C-0304054CD696}" srcOrd="3" destOrd="0" presId="urn:microsoft.com/office/officeart/2018/2/layout/IconVerticalSolidList"/>
    <dgm:cxn modelId="{FE5D4B81-51A8-41A6-9AD9-F4C8EC09B0A3}" type="presParOf" srcId="{A3CD373E-3DFC-43B0-A50D-C185CB9DC4C0}" destId="{C924944F-E215-4E02-BCD0-88F93B13017E}" srcOrd="1" destOrd="0" presId="urn:microsoft.com/office/officeart/2018/2/layout/IconVerticalSolidList"/>
    <dgm:cxn modelId="{70CE843A-2AA2-4CEA-8856-7260B6D6F3C3}" type="presParOf" srcId="{A3CD373E-3DFC-43B0-A50D-C185CB9DC4C0}" destId="{2A0E78F4-433A-42DE-803E-21BD9BCBC3C5}" srcOrd="2" destOrd="0" presId="urn:microsoft.com/office/officeart/2018/2/layout/IconVerticalSolidList"/>
    <dgm:cxn modelId="{6A9F6BDD-2663-4C8D-B6CE-FCCAA67994E8}" type="presParOf" srcId="{2A0E78F4-433A-42DE-803E-21BD9BCBC3C5}" destId="{8035073A-1711-4825-82C1-9145F8F6B18B}" srcOrd="0" destOrd="0" presId="urn:microsoft.com/office/officeart/2018/2/layout/IconVerticalSolidList"/>
    <dgm:cxn modelId="{51B0FA4C-B838-45FF-A9DA-5D41BD6A51ED}" type="presParOf" srcId="{2A0E78F4-433A-42DE-803E-21BD9BCBC3C5}" destId="{8526AB4D-7B90-42AE-AE62-CCA56E6510F0}" srcOrd="1" destOrd="0" presId="urn:microsoft.com/office/officeart/2018/2/layout/IconVerticalSolidList"/>
    <dgm:cxn modelId="{EAEF5289-146E-4E53-9245-5DC16FA06C4B}" type="presParOf" srcId="{2A0E78F4-433A-42DE-803E-21BD9BCBC3C5}" destId="{7CCEAB95-535B-42D6-97AB-E82F50DA946C}" srcOrd="2" destOrd="0" presId="urn:microsoft.com/office/officeart/2018/2/layout/IconVerticalSolidList"/>
    <dgm:cxn modelId="{422E819F-DA2D-4D32-B1C2-6FC4FA54B7F1}" type="presParOf" srcId="{2A0E78F4-433A-42DE-803E-21BD9BCBC3C5}" destId="{C8FAA857-85A8-4A3D-BF11-A53215BEE6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61E49D-8337-44E7-A34B-B9711CC585D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F1274C3-CD87-4248-A91F-B0C03FF5E93C}">
      <dgm:prSet/>
      <dgm:spPr/>
      <dgm:t>
        <a:bodyPr/>
        <a:lstStyle/>
        <a:p>
          <a:r>
            <a:rPr lang="en-US" b="1" dirty="0"/>
            <a:t>Warm-up: 10 minutes</a:t>
          </a:r>
        </a:p>
      </dgm:t>
    </dgm:pt>
    <dgm:pt modelId="{DD38025C-DAC3-4092-A513-4AFB730F9700}" type="parTrans" cxnId="{AAA9AB74-EBC1-40F2-8D28-7F5A2C07A60E}">
      <dgm:prSet/>
      <dgm:spPr/>
      <dgm:t>
        <a:bodyPr/>
        <a:lstStyle/>
        <a:p>
          <a:endParaRPr lang="en-US"/>
        </a:p>
      </dgm:t>
    </dgm:pt>
    <dgm:pt modelId="{B26AFD45-90E5-4D21-B13C-09F5C13A3167}" type="sibTrans" cxnId="{AAA9AB74-EBC1-40F2-8D28-7F5A2C07A60E}">
      <dgm:prSet/>
      <dgm:spPr/>
      <dgm:t>
        <a:bodyPr/>
        <a:lstStyle/>
        <a:p>
          <a:endParaRPr lang="en-US"/>
        </a:p>
      </dgm:t>
    </dgm:pt>
    <dgm:pt modelId="{8C4D7B1F-C4B4-4AAA-B7AF-4F50ABB968E7}">
      <dgm:prSet/>
      <dgm:spPr/>
      <dgm:t>
        <a:bodyPr/>
        <a:lstStyle/>
        <a:p>
          <a:r>
            <a:rPr lang="en-US" b="1" dirty="0"/>
            <a:t>Writer’s Notebook #2 - 1/15</a:t>
          </a:r>
        </a:p>
      </dgm:t>
    </dgm:pt>
    <dgm:pt modelId="{966C4BCD-A462-4A46-A6AE-9D8E2FAE454A}" type="parTrans" cxnId="{5B6F8B71-FC2C-4120-BEBE-ADF710DDF580}">
      <dgm:prSet/>
      <dgm:spPr/>
      <dgm:t>
        <a:bodyPr/>
        <a:lstStyle/>
        <a:p>
          <a:endParaRPr lang="en-US"/>
        </a:p>
      </dgm:t>
    </dgm:pt>
    <dgm:pt modelId="{BDB3F25C-32FE-4057-BEB9-4D288899A450}" type="sibTrans" cxnId="{5B6F8B71-FC2C-4120-BEBE-ADF710DDF580}">
      <dgm:prSet/>
      <dgm:spPr/>
      <dgm:t>
        <a:bodyPr/>
        <a:lstStyle/>
        <a:p>
          <a:endParaRPr lang="en-US"/>
        </a:p>
      </dgm:t>
    </dgm:pt>
    <dgm:pt modelId="{16CC2925-573C-4D75-B08E-8C7337E32DC1}">
      <dgm:prSet/>
      <dgm:spPr/>
      <dgm:t>
        <a:bodyPr/>
        <a:lstStyle/>
        <a:p>
          <a:r>
            <a:rPr lang="en-US" b="1" dirty="0"/>
            <a:t>Group 1: Two Kinds CEIEI</a:t>
          </a:r>
        </a:p>
      </dgm:t>
    </dgm:pt>
    <dgm:pt modelId="{4A963581-2EC1-4AB8-A6C5-A131096F8CDF}" type="parTrans" cxnId="{A6ACCA4F-EA44-4FCA-9E23-1EC60EE6A229}">
      <dgm:prSet/>
      <dgm:spPr/>
      <dgm:t>
        <a:bodyPr/>
        <a:lstStyle/>
        <a:p>
          <a:endParaRPr lang="en-US"/>
        </a:p>
      </dgm:t>
    </dgm:pt>
    <dgm:pt modelId="{1154F321-AAD4-4CEE-85F3-BD6107E7A325}" type="sibTrans" cxnId="{A6ACCA4F-EA44-4FCA-9E23-1EC60EE6A229}">
      <dgm:prSet/>
      <dgm:spPr/>
      <dgm:t>
        <a:bodyPr/>
        <a:lstStyle/>
        <a:p>
          <a:endParaRPr lang="en-US"/>
        </a:p>
      </dgm:t>
    </dgm:pt>
    <dgm:pt modelId="{465F7CF2-767C-4544-A1AE-E2DED2FA5F10}">
      <dgm:prSet/>
      <dgm:spPr/>
      <dgm:t>
        <a:bodyPr/>
        <a:lstStyle/>
        <a:p>
          <a:r>
            <a:rPr lang="en-US" b="1" dirty="0"/>
            <a:t>Feedback</a:t>
          </a:r>
        </a:p>
      </dgm:t>
    </dgm:pt>
    <dgm:pt modelId="{919BD043-79BF-4988-9FF5-18A9C53F5A2F}" type="parTrans" cxnId="{78ADCBDE-8018-4F80-8183-334AAFC2338C}">
      <dgm:prSet/>
      <dgm:spPr/>
      <dgm:t>
        <a:bodyPr/>
        <a:lstStyle/>
        <a:p>
          <a:endParaRPr lang="en-US"/>
        </a:p>
      </dgm:t>
    </dgm:pt>
    <dgm:pt modelId="{49FA489B-3A27-46FE-9814-80C2BD4BFB19}" type="sibTrans" cxnId="{78ADCBDE-8018-4F80-8183-334AAFC2338C}">
      <dgm:prSet/>
      <dgm:spPr/>
      <dgm:t>
        <a:bodyPr/>
        <a:lstStyle/>
        <a:p>
          <a:endParaRPr lang="en-US"/>
        </a:p>
      </dgm:t>
    </dgm:pt>
    <dgm:pt modelId="{8420A34A-6032-4DE2-A720-3EA4697403BE}">
      <dgm:prSet/>
      <dgm:spPr/>
      <dgm:t>
        <a:bodyPr/>
        <a:lstStyle/>
        <a:p>
          <a:r>
            <a:rPr lang="en-US" b="1" dirty="0"/>
            <a:t>Group 2: By Any Other Name Pt.2</a:t>
          </a:r>
        </a:p>
      </dgm:t>
    </dgm:pt>
    <dgm:pt modelId="{88421FB8-A684-440D-928B-80ED4A4C5578}" type="parTrans" cxnId="{5BD307D2-D502-4F16-9DFA-B79C3EE2F5FF}">
      <dgm:prSet/>
      <dgm:spPr/>
      <dgm:t>
        <a:bodyPr/>
        <a:lstStyle/>
        <a:p>
          <a:endParaRPr lang="en-US"/>
        </a:p>
      </dgm:t>
    </dgm:pt>
    <dgm:pt modelId="{E248D15E-A4E9-4972-82D0-AA69A453829B}" type="sibTrans" cxnId="{5BD307D2-D502-4F16-9DFA-B79C3EE2F5FF}">
      <dgm:prSet/>
      <dgm:spPr/>
      <dgm:t>
        <a:bodyPr/>
        <a:lstStyle/>
        <a:p>
          <a:endParaRPr lang="en-US"/>
        </a:p>
      </dgm:t>
    </dgm:pt>
    <dgm:pt modelId="{EDAD38FB-F529-4D0D-9411-4E4623AA35DA}">
      <dgm:prSet/>
      <dgm:spPr/>
      <dgm:t>
        <a:bodyPr/>
        <a:lstStyle/>
        <a:p>
          <a:r>
            <a:rPr lang="en-US" b="1" dirty="0"/>
            <a:t>Annotate</a:t>
          </a:r>
        </a:p>
      </dgm:t>
    </dgm:pt>
    <dgm:pt modelId="{E96E4E04-6293-4E78-84DF-3DFA677AA715}" type="parTrans" cxnId="{1569E8EC-3A3F-4E89-BBA5-357CAF1A3DAC}">
      <dgm:prSet/>
      <dgm:spPr/>
      <dgm:t>
        <a:bodyPr/>
        <a:lstStyle/>
        <a:p>
          <a:endParaRPr lang="en-US"/>
        </a:p>
      </dgm:t>
    </dgm:pt>
    <dgm:pt modelId="{D1A051AF-9340-466E-AC77-218D7FCEEBE0}" type="sibTrans" cxnId="{1569E8EC-3A3F-4E89-BBA5-357CAF1A3DAC}">
      <dgm:prSet/>
      <dgm:spPr/>
      <dgm:t>
        <a:bodyPr/>
        <a:lstStyle/>
        <a:p>
          <a:endParaRPr lang="en-US"/>
        </a:p>
      </dgm:t>
    </dgm:pt>
    <dgm:pt modelId="{F389C6BF-75F0-4088-A8B2-086EB0954E6D}">
      <dgm:prSet phldrT="[Text]"/>
      <dgm:spPr/>
      <dgm:t>
        <a:bodyPr/>
        <a:lstStyle/>
        <a:p>
          <a:r>
            <a:rPr lang="en-US" b="1" dirty="0"/>
            <a:t>Group 3: Frida Kahlo</a:t>
          </a:r>
        </a:p>
      </dgm:t>
    </dgm:pt>
    <dgm:pt modelId="{9E2DDA30-5935-4A9A-863E-6E5CB9A2B976}" type="parTrans" cxnId="{306C7332-1422-490B-9C2E-E4EB21818DFC}">
      <dgm:prSet/>
      <dgm:spPr/>
      <dgm:t>
        <a:bodyPr/>
        <a:lstStyle/>
        <a:p>
          <a:endParaRPr lang="en-US"/>
        </a:p>
      </dgm:t>
    </dgm:pt>
    <dgm:pt modelId="{AE02A74F-4873-434C-9327-B505A375DBC6}" type="sibTrans" cxnId="{306C7332-1422-490B-9C2E-E4EB21818DFC}">
      <dgm:prSet/>
      <dgm:spPr/>
      <dgm:t>
        <a:bodyPr/>
        <a:lstStyle/>
        <a:p>
          <a:endParaRPr lang="en-US"/>
        </a:p>
      </dgm:t>
    </dgm:pt>
    <dgm:pt modelId="{479DEF1B-47E9-41BA-B7DE-FCCA6A0AD265}">
      <dgm:prSet phldrT="[Text]"/>
      <dgm:spPr/>
      <dgm:t>
        <a:bodyPr/>
        <a:lstStyle/>
        <a:p>
          <a:r>
            <a:rPr lang="en-US" b="1" dirty="0"/>
            <a:t>OPTIC</a:t>
          </a:r>
        </a:p>
      </dgm:t>
    </dgm:pt>
    <dgm:pt modelId="{F35EC31E-051F-4238-B9AF-8F360607809B}" type="parTrans" cxnId="{6FD5F4F6-9BE8-4FC1-ADCC-A76128FC89BB}">
      <dgm:prSet/>
      <dgm:spPr/>
      <dgm:t>
        <a:bodyPr/>
        <a:lstStyle/>
        <a:p>
          <a:endParaRPr lang="en-US"/>
        </a:p>
      </dgm:t>
    </dgm:pt>
    <dgm:pt modelId="{AFB53833-7CB2-437D-A454-EB9F3D2B919A}" type="sibTrans" cxnId="{6FD5F4F6-9BE8-4FC1-ADCC-A76128FC89BB}">
      <dgm:prSet/>
      <dgm:spPr/>
      <dgm:t>
        <a:bodyPr/>
        <a:lstStyle/>
        <a:p>
          <a:endParaRPr lang="en-US"/>
        </a:p>
      </dgm:t>
    </dgm:pt>
    <dgm:pt modelId="{4AC98D91-7917-47F4-A51B-F89BC19407E2}" type="pres">
      <dgm:prSet presAssocID="{2261E49D-8337-44E7-A34B-B9711CC585D2}" presName="linear" presStyleCnt="0">
        <dgm:presLayoutVars>
          <dgm:animLvl val="lvl"/>
          <dgm:resizeHandles val="exact"/>
        </dgm:presLayoutVars>
      </dgm:prSet>
      <dgm:spPr/>
    </dgm:pt>
    <dgm:pt modelId="{55B20F27-6E7B-48F8-B839-57C94FE8988F}" type="pres">
      <dgm:prSet presAssocID="{1F1274C3-CD87-4248-A91F-B0C03FF5E93C}" presName="parentText" presStyleLbl="node1" presStyleIdx="0" presStyleCnt="4">
        <dgm:presLayoutVars>
          <dgm:chMax val="0"/>
          <dgm:bulletEnabled val="1"/>
        </dgm:presLayoutVars>
      </dgm:prSet>
      <dgm:spPr/>
    </dgm:pt>
    <dgm:pt modelId="{A2822BD9-1842-4D5C-BDA8-42A2C745561C}" type="pres">
      <dgm:prSet presAssocID="{1F1274C3-CD87-4248-A91F-B0C03FF5E93C}" presName="childText" presStyleLbl="revTx" presStyleIdx="0" presStyleCnt="4">
        <dgm:presLayoutVars>
          <dgm:bulletEnabled val="1"/>
        </dgm:presLayoutVars>
      </dgm:prSet>
      <dgm:spPr/>
    </dgm:pt>
    <dgm:pt modelId="{E66E6512-55E9-4EB5-85C4-002255907882}" type="pres">
      <dgm:prSet presAssocID="{16CC2925-573C-4D75-B08E-8C7337E32DC1}" presName="parentText" presStyleLbl="node1" presStyleIdx="1" presStyleCnt="4">
        <dgm:presLayoutVars>
          <dgm:chMax val="0"/>
          <dgm:bulletEnabled val="1"/>
        </dgm:presLayoutVars>
      </dgm:prSet>
      <dgm:spPr/>
    </dgm:pt>
    <dgm:pt modelId="{7A82FF6E-85A8-4CEF-BF33-817CE3C62823}" type="pres">
      <dgm:prSet presAssocID="{16CC2925-573C-4D75-B08E-8C7337E32DC1}" presName="childText" presStyleLbl="revTx" presStyleIdx="1" presStyleCnt="4">
        <dgm:presLayoutVars>
          <dgm:bulletEnabled val="1"/>
        </dgm:presLayoutVars>
      </dgm:prSet>
      <dgm:spPr/>
    </dgm:pt>
    <dgm:pt modelId="{FE2D0B56-DD13-43C7-A37D-387A58BE1894}" type="pres">
      <dgm:prSet presAssocID="{8420A34A-6032-4DE2-A720-3EA4697403BE}" presName="parentText" presStyleLbl="node1" presStyleIdx="2" presStyleCnt="4">
        <dgm:presLayoutVars>
          <dgm:chMax val="0"/>
          <dgm:bulletEnabled val="1"/>
        </dgm:presLayoutVars>
      </dgm:prSet>
      <dgm:spPr/>
    </dgm:pt>
    <dgm:pt modelId="{3348CCDB-2B89-425E-8108-21234FBDB3C2}" type="pres">
      <dgm:prSet presAssocID="{8420A34A-6032-4DE2-A720-3EA4697403BE}" presName="childText" presStyleLbl="revTx" presStyleIdx="2" presStyleCnt="4">
        <dgm:presLayoutVars>
          <dgm:bulletEnabled val="1"/>
        </dgm:presLayoutVars>
      </dgm:prSet>
      <dgm:spPr/>
    </dgm:pt>
    <dgm:pt modelId="{09E99B18-BDB5-4DED-81E7-6322B2135DD2}" type="pres">
      <dgm:prSet presAssocID="{F389C6BF-75F0-4088-A8B2-086EB0954E6D}" presName="parentText" presStyleLbl="node1" presStyleIdx="3" presStyleCnt="4">
        <dgm:presLayoutVars>
          <dgm:chMax val="0"/>
          <dgm:bulletEnabled val="1"/>
        </dgm:presLayoutVars>
      </dgm:prSet>
      <dgm:spPr/>
    </dgm:pt>
    <dgm:pt modelId="{697E8CEC-501B-4CEE-B8FE-896988507E5A}" type="pres">
      <dgm:prSet presAssocID="{F389C6BF-75F0-4088-A8B2-086EB0954E6D}" presName="childText" presStyleLbl="revTx" presStyleIdx="3" presStyleCnt="4">
        <dgm:presLayoutVars>
          <dgm:bulletEnabled val="1"/>
        </dgm:presLayoutVars>
      </dgm:prSet>
      <dgm:spPr/>
    </dgm:pt>
  </dgm:ptLst>
  <dgm:cxnLst>
    <dgm:cxn modelId="{306C7332-1422-490B-9C2E-E4EB21818DFC}" srcId="{2261E49D-8337-44E7-A34B-B9711CC585D2}" destId="{F389C6BF-75F0-4088-A8B2-086EB0954E6D}" srcOrd="3" destOrd="0" parTransId="{9E2DDA30-5935-4A9A-863E-6E5CB9A2B976}" sibTransId="{AE02A74F-4873-434C-9327-B505A375DBC6}"/>
    <dgm:cxn modelId="{D5C5A043-091E-4405-A99B-EB470C2F53C4}" type="presOf" srcId="{465F7CF2-767C-4544-A1AE-E2DED2FA5F10}" destId="{7A82FF6E-85A8-4CEF-BF33-817CE3C62823}" srcOrd="0" destOrd="0" presId="urn:microsoft.com/office/officeart/2005/8/layout/vList2"/>
    <dgm:cxn modelId="{A6ACCA4F-EA44-4FCA-9E23-1EC60EE6A229}" srcId="{2261E49D-8337-44E7-A34B-B9711CC585D2}" destId="{16CC2925-573C-4D75-B08E-8C7337E32DC1}" srcOrd="1" destOrd="0" parTransId="{4A963581-2EC1-4AB8-A6C5-A131096F8CDF}" sibTransId="{1154F321-AAD4-4CEE-85F3-BD6107E7A325}"/>
    <dgm:cxn modelId="{5B6F8B71-FC2C-4120-BEBE-ADF710DDF580}" srcId="{1F1274C3-CD87-4248-A91F-B0C03FF5E93C}" destId="{8C4D7B1F-C4B4-4AAA-B7AF-4F50ABB968E7}" srcOrd="0" destOrd="0" parTransId="{966C4BCD-A462-4A46-A6AE-9D8E2FAE454A}" sibTransId="{BDB3F25C-32FE-4057-BEB9-4D288899A450}"/>
    <dgm:cxn modelId="{AAA9AB74-EBC1-40F2-8D28-7F5A2C07A60E}" srcId="{2261E49D-8337-44E7-A34B-B9711CC585D2}" destId="{1F1274C3-CD87-4248-A91F-B0C03FF5E93C}" srcOrd="0" destOrd="0" parTransId="{DD38025C-DAC3-4092-A513-4AFB730F9700}" sibTransId="{B26AFD45-90E5-4D21-B13C-09F5C13A3167}"/>
    <dgm:cxn modelId="{48599A93-F1A6-4731-AA02-AEF6B89EAD2B}" type="presOf" srcId="{1F1274C3-CD87-4248-A91F-B0C03FF5E93C}" destId="{55B20F27-6E7B-48F8-B839-57C94FE8988F}" srcOrd="0" destOrd="0" presId="urn:microsoft.com/office/officeart/2005/8/layout/vList2"/>
    <dgm:cxn modelId="{70CAD6B3-EA82-4DFC-AD54-DBB945278345}" type="presOf" srcId="{F389C6BF-75F0-4088-A8B2-086EB0954E6D}" destId="{09E99B18-BDB5-4DED-81E7-6322B2135DD2}" srcOrd="0" destOrd="0" presId="urn:microsoft.com/office/officeart/2005/8/layout/vList2"/>
    <dgm:cxn modelId="{E82BF4BE-7B75-47F7-B982-890E45AAD2EF}" type="presOf" srcId="{479DEF1B-47E9-41BA-B7DE-FCCA6A0AD265}" destId="{697E8CEC-501B-4CEE-B8FE-896988507E5A}" srcOrd="0" destOrd="0" presId="urn:microsoft.com/office/officeart/2005/8/layout/vList2"/>
    <dgm:cxn modelId="{5BD307D2-D502-4F16-9DFA-B79C3EE2F5FF}" srcId="{2261E49D-8337-44E7-A34B-B9711CC585D2}" destId="{8420A34A-6032-4DE2-A720-3EA4697403BE}" srcOrd="2" destOrd="0" parTransId="{88421FB8-A684-440D-928B-80ED4A4C5578}" sibTransId="{E248D15E-A4E9-4972-82D0-AA69A453829B}"/>
    <dgm:cxn modelId="{78ADCBDE-8018-4F80-8183-334AAFC2338C}" srcId="{16CC2925-573C-4D75-B08E-8C7337E32DC1}" destId="{465F7CF2-767C-4544-A1AE-E2DED2FA5F10}" srcOrd="0" destOrd="0" parTransId="{919BD043-79BF-4988-9FF5-18A9C53F5A2F}" sibTransId="{49FA489B-3A27-46FE-9814-80C2BD4BFB19}"/>
    <dgm:cxn modelId="{D2A17AE3-A0E9-4209-85C5-6E8D53D9CB96}" type="presOf" srcId="{EDAD38FB-F529-4D0D-9411-4E4623AA35DA}" destId="{3348CCDB-2B89-425E-8108-21234FBDB3C2}" srcOrd="0" destOrd="0" presId="urn:microsoft.com/office/officeart/2005/8/layout/vList2"/>
    <dgm:cxn modelId="{0C7D4EE4-2A0E-4C80-8325-32022D12A43C}" type="presOf" srcId="{8C4D7B1F-C4B4-4AAA-B7AF-4F50ABB968E7}" destId="{A2822BD9-1842-4D5C-BDA8-42A2C745561C}" srcOrd="0" destOrd="0" presId="urn:microsoft.com/office/officeart/2005/8/layout/vList2"/>
    <dgm:cxn modelId="{3A09ABE4-626F-43AC-B1C0-8BEB8B6CE66F}" type="presOf" srcId="{8420A34A-6032-4DE2-A720-3EA4697403BE}" destId="{FE2D0B56-DD13-43C7-A37D-387A58BE1894}" srcOrd="0" destOrd="0" presId="urn:microsoft.com/office/officeart/2005/8/layout/vList2"/>
    <dgm:cxn modelId="{7336FDE9-B7E8-4EC1-806C-2702E75FB7B1}" type="presOf" srcId="{16CC2925-573C-4D75-B08E-8C7337E32DC1}" destId="{E66E6512-55E9-4EB5-85C4-002255907882}" srcOrd="0" destOrd="0" presId="urn:microsoft.com/office/officeart/2005/8/layout/vList2"/>
    <dgm:cxn modelId="{1569E8EC-3A3F-4E89-BBA5-357CAF1A3DAC}" srcId="{8420A34A-6032-4DE2-A720-3EA4697403BE}" destId="{EDAD38FB-F529-4D0D-9411-4E4623AA35DA}" srcOrd="0" destOrd="0" parTransId="{E96E4E04-6293-4E78-84DF-3DFA677AA715}" sibTransId="{D1A051AF-9340-466E-AC77-218D7FCEEBE0}"/>
    <dgm:cxn modelId="{A693B3F1-D732-4586-B60B-FB2B66538FB0}" type="presOf" srcId="{2261E49D-8337-44E7-A34B-B9711CC585D2}" destId="{4AC98D91-7917-47F4-A51B-F89BC19407E2}" srcOrd="0" destOrd="0" presId="urn:microsoft.com/office/officeart/2005/8/layout/vList2"/>
    <dgm:cxn modelId="{6FD5F4F6-9BE8-4FC1-ADCC-A76128FC89BB}" srcId="{F389C6BF-75F0-4088-A8B2-086EB0954E6D}" destId="{479DEF1B-47E9-41BA-B7DE-FCCA6A0AD265}" srcOrd="0" destOrd="0" parTransId="{F35EC31E-051F-4238-B9AF-8F360607809B}" sibTransId="{AFB53833-7CB2-437D-A454-EB9F3D2B919A}"/>
    <dgm:cxn modelId="{0ABCDDD9-9423-4EA6-8F32-949FBFDC16DD}" type="presParOf" srcId="{4AC98D91-7917-47F4-A51B-F89BC19407E2}" destId="{55B20F27-6E7B-48F8-B839-57C94FE8988F}" srcOrd="0" destOrd="0" presId="urn:microsoft.com/office/officeart/2005/8/layout/vList2"/>
    <dgm:cxn modelId="{D79C2C65-0CB4-485B-BBDA-DF7C69F72379}" type="presParOf" srcId="{4AC98D91-7917-47F4-A51B-F89BC19407E2}" destId="{A2822BD9-1842-4D5C-BDA8-42A2C745561C}" srcOrd="1" destOrd="0" presId="urn:microsoft.com/office/officeart/2005/8/layout/vList2"/>
    <dgm:cxn modelId="{3EDC527E-DCAE-4F5F-A39E-02A0FA3F15EB}" type="presParOf" srcId="{4AC98D91-7917-47F4-A51B-F89BC19407E2}" destId="{E66E6512-55E9-4EB5-85C4-002255907882}" srcOrd="2" destOrd="0" presId="urn:microsoft.com/office/officeart/2005/8/layout/vList2"/>
    <dgm:cxn modelId="{51920E0C-01B6-416E-A23E-AD12C460A484}" type="presParOf" srcId="{4AC98D91-7917-47F4-A51B-F89BC19407E2}" destId="{7A82FF6E-85A8-4CEF-BF33-817CE3C62823}" srcOrd="3" destOrd="0" presId="urn:microsoft.com/office/officeart/2005/8/layout/vList2"/>
    <dgm:cxn modelId="{B98E095C-C979-4399-911B-29DBF63D9675}" type="presParOf" srcId="{4AC98D91-7917-47F4-A51B-F89BC19407E2}" destId="{FE2D0B56-DD13-43C7-A37D-387A58BE1894}" srcOrd="4" destOrd="0" presId="urn:microsoft.com/office/officeart/2005/8/layout/vList2"/>
    <dgm:cxn modelId="{D19AC225-E42D-403B-8421-DC285F205171}" type="presParOf" srcId="{4AC98D91-7917-47F4-A51B-F89BC19407E2}" destId="{3348CCDB-2B89-425E-8108-21234FBDB3C2}" srcOrd="5" destOrd="0" presId="urn:microsoft.com/office/officeart/2005/8/layout/vList2"/>
    <dgm:cxn modelId="{14A869E5-7265-4090-8556-7989869F86D5}" type="presParOf" srcId="{4AC98D91-7917-47F4-A51B-F89BC19407E2}" destId="{09E99B18-BDB5-4DED-81E7-6322B2135DD2}" srcOrd="6" destOrd="0" presId="urn:microsoft.com/office/officeart/2005/8/layout/vList2"/>
    <dgm:cxn modelId="{406F06B7-0F8D-41A4-8C50-EEEF1845C890}" type="presParOf" srcId="{4AC98D91-7917-47F4-A51B-F89BC19407E2}" destId="{697E8CEC-501B-4CEE-B8FE-896988507E5A}"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61E49D-8337-44E7-A34B-B9711CC585D2}"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1F1274C3-CD87-4248-A91F-B0C03FF5E93C}">
      <dgm:prSet/>
      <dgm:spPr/>
      <dgm:t>
        <a:bodyPr/>
        <a:lstStyle/>
        <a:p>
          <a:r>
            <a:rPr lang="en-US" b="1" dirty="0"/>
            <a:t>SGM</a:t>
          </a:r>
        </a:p>
      </dgm:t>
    </dgm:pt>
    <dgm:pt modelId="{DD38025C-DAC3-4092-A513-4AFB730F9700}" type="parTrans" cxnId="{AAA9AB74-EBC1-40F2-8D28-7F5A2C07A60E}">
      <dgm:prSet/>
      <dgm:spPr/>
      <dgm:t>
        <a:bodyPr/>
        <a:lstStyle/>
        <a:p>
          <a:endParaRPr lang="en-US"/>
        </a:p>
      </dgm:t>
    </dgm:pt>
    <dgm:pt modelId="{B26AFD45-90E5-4D21-B13C-09F5C13A3167}" type="sibTrans" cxnId="{AAA9AB74-EBC1-40F2-8D28-7F5A2C07A60E}">
      <dgm:prSet/>
      <dgm:spPr/>
      <dgm:t>
        <a:bodyPr/>
        <a:lstStyle/>
        <a:p>
          <a:endParaRPr lang="en-US"/>
        </a:p>
      </dgm:t>
    </dgm:pt>
    <dgm:pt modelId="{8C4D7B1F-C4B4-4AAA-B7AF-4F50ABB968E7}">
      <dgm:prSet/>
      <dgm:spPr/>
      <dgm:t>
        <a:bodyPr/>
        <a:lstStyle/>
        <a:p>
          <a:r>
            <a:rPr lang="en-US" b="1" dirty="0"/>
            <a:t>Do your best; Bring IR. </a:t>
          </a:r>
        </a:p>
      </dgm:t>
    </dgm:pt>
    <dgm:pt modelId="{966C4BCD-A462-4A46-A6AE-9D8E2FAE454A}" type="parTrans" cxnId="{5B6F8B71-FC2C-4120-BEBE-ADF710DDF580}">
      <dgm:prSet/>
      <dgm:spPr/>
      <dgm:t>
        <a:bodyPr/>
        <a:lstStyle/>
        <a:p>
          <a:endParaRPr lang="en-US"/>
        </a:p>
      </dgm:t>
    </dgm:pt>
    <dgm:pt modelId="{BDB3F25C-32FE-4057-BEB9-4D288899A450}" type="sibTrans" cxnId="{5B6F8B71-FC2C-4120-BEBE-ADF710DDF580}">
      <dgm:prSet/>
      <dgm:spPr/>
      <dgm:t>
        <a:bodyPr/>
        <a:lstStyle/>
        <a:p>
          <a:endParaRPr lang="en-US"/>
        </a:p>
      </dgm:t>
    </dgm:pt>
    <dgm:pt modelId="{465F7CF2-767C-4544-A1AE-E2DED2FA5F10}">
      <dgm:prSet/>
      <dgm:spPr/>
      <dgm:t>
        <a:bodyPr/>
        <a:lstStyle/>
        <a:p>
          <a:r>
            <a:rPr lang="en-US" b="1" dirty="0"/>
            <a:t>By Any Other Name; CEIEI feedback; Frida Kahlo OPTIC</a:t>
          </a:r>
        </a:p>
      </dgm:t>
    </dgm:pt>
    <dgm:pt modelId="{919BD043-79BF-4988-9FF5-18A9C53F5A2F}" type="parTrans" cxnId="{78ADCBDE-8018-4F80-8183-334AAFC2338C}">
      <dgm:prSet/>
      <dgm:spPr/>
      <dgm:t>
        <a:bodyPr/>
        <a:lstStyle/>
        <a:p>
          <a:endParaRPr lang="en-US"/>
        </a:p>
      </dgm:t>
    </dgm:pt>
    <dgm:pt modelId="{49FA489B-3A27-46FE-9814-80C2BD4BFB19}" type="sibTrans" cxnId="{78ADCBDE-8018-4F80-8183-334AAFC2338C}">
      <dgm:prSet/>
      <dgm:spPr/>
      <dgm:t>
        <a:bodyPr/>
        <a:lstStyle/>
        <a:p>
          <a:endParaRPr lang="en-US"/>
        </a:p>
      </dgm:t>
    </dgm:pt>
    <dgm:pt modelId="{8420A34A-6032-4DE2-A720-3EA4697403BE}">
      <dgm:prSet/>
      <dgm:spPr/>
      <dgm:t>
        <a:bodyPr/>
        <a:lstStyle/>
        <a:p>
          <a:r>
            <a:rPr lang="en-US" b="1" dirty="0"/>
            <a:t>“Two Kinds” Quiz</a:t>
          </a:r>
        </a:p>
      </dgm:t>
    </dgm:pt>
    <dgm:pt modelId="{88421FB8-A684-440D-928B-80ED4A4C5578}" type="parTrans" cxnId="{5BD307D2-D502-4F16-9DFA-B79C3EE2F5FF}">
      <dgm:prSet/>
      <dgm:spPr/>
      <dgm:t>
        <a:bodyPr/>
        <a:lstStyle/>
        <a:p>
          <a:endParaRPr lang="en-US"/>
        </a:p>
      </dgm:t>
    </dgm:pt>
    <dgm:pt modelId="{E248D15E-A4E9-4972-82D0-AA69A453829B}" type="sibTrans" cxnId="{5BD307D2-D502-4F16-9DFA-B79C3EE2F5FF}">
      <dgm:prSet/>
      <dgm:spPr/>
      <dgm:t>
        <a:bodyPr/>
        <a:lstStyle/>
        <a:p>
          <a:endParaRPr lang="en-US"/>
        </a:p>
      </dgm:t>
    </dgm:pt>
    <dgm:pt modelId="{EDAD38FB-F529-4D0D-9411-4E4623AA35DA}">
      <dgm:prSet/>
      <dgm:spPr/>
      <dgm:t>
        <a:bodyPr/>
        <a:lstStyle/>
        <a:p>
          <a:r>
            <a:rPr lang="en-US" b="1" dirty="0"/>
            <a:t>feedback</a:t>
          </a:r>
        </a:p>
      </dgm:t>
    </dgm:pt>
    <dgm:pt modelId="{E96E4E04-6293-4E78-84DF-3DFA677AA715}" type="parTrans" cxnId="{1569E8EC-3A3F-4E89-BBA5-357CAF1A3DAC}">
      <dgm:prSet/>
      <dgm:spPr/>
      <dgm:t>
        <a:bodyPr/>
        <a:lstStyle/>
        <a:p>
          <a:endParaRPr lang="en-US"/>
        </a:p>
      </dgm:t>
    </dgm:pt>
    <dgm:pt modelId="{D1A051AF-9340-466E-AC77-218D7FCEEBE0}" type="sibTrans" cxnId="{1569E8EC-3A3F-4E89-BBA5-357CAF1A3DAC}">
      <dgm:prSet/>
      <dgm:spPr/>
      <dgm:t>
        <a:bodyPr/>
        <a:lstStyle/>
        <a:p>
          <a:endParaRPr lang="en-US"/>
        </a:p>
      </dgm:t>
    </dgm:pt>
    <dgm:pt modelId="{787EB099-56EA-4227-ADF6-04400BF85797}">
      <dgm:prSet phldrT="[Text]"/>
      <dgm:spPr/>
      <dgm:t>
        <a:bodyPr/>
        <a:lstStyle/>
        <a:p>
          <a:r>
            <a:rPr lang="en-US" b="1" dirty="0"/>
            <a:t>HW: Prep for 2</a:t>
          </a:r>
          <a:r>
            <a:rPr lang="en-US" b="1" baseline="30000" dirty="0"/>
            <a:t>nd</a:t>
          </a:r>
          <a:r>
            <a:rPr lang="en-US" b="1" dirty="0"/>
            <a:t> CEIEI</a:t>
          </a:r>
        </a:p>
      </dgm:t>
    </dgm:pt>
    <dgm:pt modelId="{73A15BBD-6C85-44C2-B7A0-E933C6CAB3FA}" type="parTrans" cxnId="{86AF3699-0816-4435-821C-B5CAFF7F5AA8}">
      <dgm:prSet/>
      <dgm:spPr/>
      <dgm:t>
        <a:bodyPr/>
        <a:lstStyle/>
        <a:p>
          <a:endParaRPr lang="en-US"/>
        </a:p>
      </dgm:t>
    </dgm:pt>
    <dgm:pt modelId="{21839B99-942B-494D-BADA-2F1CAB22BF39}" type="sibTrans" cxnId="{86AF3699-0816-4435-821C-B5CAFF7F5AA8}">
      <dgm:prSet/>
      <dgm:spPr/>
      <dgm:t>
        <a:bodyPr/>
        <a:lstStyle/>
        <a:p>
          <a:endParaRPr lang="en-US"/>
        </a:p>
      </dgm:t>
    </dgm:pt>
    <dgm:pt modelId="{B6D979ED-1405-4714-A724-1C4D14787085}">
      <dgm:prSet phldrT="[Text]"/>
      <dgm:spPr/>
      <dgm:t>
        <a:bodyPr/>
        <a:lstStyle/>
        <a:p>
          <a:r>
            <a:rPr lang="en-US" b="1" dirty="0"/>
            <a:t>How does identity cause conflict in the short story? </a:t>
          </a:r>
        </a:p>
      </dgm:t>
    </dgm:pt>
    <dgm:pt modelId="{FBD80BEB-2F73-4B0A-B0C6-B6A1A4052CD8}" type="parTrans" cxnId="{7D88BA85-41EE-4B26-B7D9-E4FE2F84B6F0}">
      <dgm:prSet/>
      <dgm:spPr/>
      <dgm:t>
        <a:bodyPr/>
        <a:lstStyle/>
        <a:p>
          <a:endParaRPr lang="en-US"/>
        </a:p>
      </dgm:t>
    </dgm:pt>
    <dgm:pt modelId="{1C7B5E94-D90C-4E1A-A96A-2A8A79A694B7}" type="sibTrans" cxnId="{7D88BA85-41EE-4B26-B7D9-E4FE2F84B6F0}">
      <dgm:prSet/>
      <dgm:spPr/>
      <dgm:t>
        <a:bodyPr/>
        <a:lstStyle/>
        <a:p>
          <a:endParaRPr lang="en-US"/>
        </a:p>
      </dgm:t>
    </dgm:pt>
    <dgm:pt modelId="{854DE08C-3C86-4AB9-A8AF-0FC1C2DD1147}">
      <dgm:prSet/>
      <dgm:spPr/>
      <dgm:t>
        <a:bodyPr/>
        <a:lstStyle/>
        <a:p>
          <a:r>
            <a:rPr lang="en-US" b="1"/>
            <a:t>Last </a:t>
          </a:r>
          <a:r>
            <a:rPr lang="en-US" b="1" dirty="0"/>
            <a:t>Group Rotation</a:t>
          </a:r>
        </a:p>
      </dgm:t>
    </dgm:pt>
    <dgm:pt modelId="{C3FE1134-8A50-45F5-9591-F09E772221BD}" type="parTrans" cxnId="{BFCC6A55-3DD8-45D5-8789-63A234EE0A68}">
      <dgm:prSet/>
      <dgm:spPr/>
    </dgm:pt>
    <dgm:pt modelId="{27CDEACB-A211-4FC9-BBCF-038B0AEE8B78}" type="sibTrans" cxnId="{BFCC6A55-3DD8-45D5-8789-63A234EE0A68}">
      <dgm:prSet/>
      <dgm:spPr/>
    </dgm:pt>
    <dgm:pt modelId="{AF5B882F-36FF-4BA1-8F00-DD5C8A1108E2}" type="pres">
      <dgm:prSet presAssocID="{2261E49D-8337-44E7-A34B-B9711CC585D2}" presName="vert0" presStyleCnt="0">
        <dgm:presLayoutVars>
          <dgm:dir/>
          <dgm:animOne val="branch"/>
          <dgm:animLvl val="lvl"/>
        </dgm:presLayoutVars>
      </dgm:prSet>
      <dgm:spPr/>
    </dgm:pt>
    <dgm:pt modelId="{0446309C-A5BA-4D4F-B3DC-68A370B20BB0}" type="pres">
      <dgm:prSet presAssocID="{1F1274C3-CD87-4248-A91F-B0C03FF5E93C}" presName="thickLine" presStyleLbl="alignNode1" presStyleIdx="0" presStyleCnt="4"/>
      <dgm:spPr/>
    </dgm:pt>
    <dgm:pt modelId="{50DED503-DC85-4CF1-8785-B8DB0FE1113C}" type="pres">
      <dgm:prSet presAssocID="{1F1274C3-CD87-4248-A91F-B0C03FF5E93C}" presName="horz1" presStyleCnt="0"/>
      <dgm:spPr/>
    </dgm:pt>
    <dgm:pt modelId="{3C0464C3-EDB7-42CA-A96D-DB3E87C3CACF}" type="pres">
      <dgm:prSet presAssocID="{1F1274C3-CD87-4248-A91F-B0C03FF5E93C}" presName="tx1" presStyleLbl="revTx" presStyleIdx="0" presStyleCnt="8"/>
      <dgm:spPr/>
    </dgm:pt>
    <dgm:pt modelId="{A1590B6B-DC78-498B-87C0-E2EBABF0140C}" type="pres">
      <dgm:prSet presAssocID="{1F1274C3-CD87-4248-A91F-B0C03FF5E93C}" presName="vert1" presStyleCnt="0"/>
      <dgm:spPr/>
    </dgm:pt>
    <dgm:pt modelId="{8D608E19-71A6-4F0E-86FF-077F327302CC}" type="pres">
      <dgm:prSet presAssocID="{8C4D7B1F-C4B4-4AAA-B7AF-4F50ABB968E7}" presName="vertSpace2a" presStyleCnt="0"/>
      <dgm:spPr/>
    </dgm:pt>
    <dgm:pt modelId="{41260D48-7D40-4218-957B-17540720F727}" type="pres">
      <dgm:prSet presAssocID="{8C4D7B1F-C4B4-4AAA-B7AF-4F50ABB968E7}" presName="horz2" presStyleCnt="0"/>
      <dgm:spPr/>
    </dgm:pt>
    <dgm:pt modelId="{811E0BA0-AFB9-4201-9385-0BF626ADD87B}" type="pres">
      <dgm:prSet presAssocID="{8C4D7B1F-C4B4-4AAA-B7AF-4F50ABB968E7}" presName="horzSpace2" presStyleCnt="0"/>
      <dgm:spPr/>
    </dgm:pt>
    <dgm:pt modelId="{57755DEB-8883-47F7-BEF9-8DFBD8651AE4}" type="pres">
      <dgm:prSet presAssocID="{8C4D7B1F-C4B4-4AAA-B7AF-4F50ABB968E7}" presName="tx2" presStyleLbl="revTx" presStyleIdx="1" presStyleCnt="8"/>
      <dgm:spPr/>
    </dgm:pt>
    <dgm:pt modelId="{F2B586B7-1650-4E36-8A7A-D8572CA9D172}" type="pres">
      <dgm:prSet presAssocID="{8C4D7B1F-C4B4-4AAA-B7AF-4F50ABB968E7}" presName="vert2" presStyleCnt="0"/>
      <dgm:spPr/>
    </dgm:pt>
    <dgm:pt modelId="{279A23C2-E2D1-412B-AB62-C70467C98A62}" type="pres">
      <dgm:prSet presAssocID="{8C4D7B1F-C4B4-4AAA-B7AF-4F50ABB968E7}" presName="thinLine2b" presStyleLbl="callout" presStyleIdx="0" presStyleCnt="4"/>
      <dgm:spPr/>
    </dgm:pt>
    <dgm:pt modelId="{F32BCF4E-2392-4E35-9FCA-DB7B91D79349}" type="pres">
      <dgm:prSet presAssocID="{8C4D7B1F-C4B4-4AAA-B7AF-4F50ABB968E7}" presName="vertSpace2b" presStyleCnt="0"/>
      <dgm:spPr/>
    </dgm:pt>
    <dgm:pt modelId="{E7E2B39A-F36A-41FE-A598-BFC54DBAFC2D}" type="pres">
      <dgm:prSet presAssocID="{854DE08C-3C86-4AB9-A8AF-0FC1C2DD1147}" presName="thickLine" presStyleLbl="alignNode1" presStyleIdx="1" presStyleCnt="4"/>
      <dgm:spPr/>
    </dgm:pt>
    <dgm:pt modelId="{ED03702C-4F31-43EF-AC75-DB1D1B48256B}" type="pres">
      <dgm:prSet presAssocID="{854DE08C-3C86-4AB9-A8AF-0FC1C2DD1147}" presName="horz1" presStyleCnt="0"/>
      <dgm:spPr/>
    </dgm:pt>
    <dgm:pt modelId="{85758C0F-2620-4C5F-8F3D-A571916EDE89}" type="pres">
      <dgm:prSet presAssocID="{854DE08C-3C86-4AB9-A8AF-0FC1C2DD1147}" presName="tx1" presStyleLbl="revTx" presStyleIdx="2" presStyleCnt="8"/>
      <dgm:spPr/>
    </dgm:pt>
    <dgm:pt modelId="{71D45E14-8125-4EE6-8B8F-DF4E1632B469}" type="pres">
      <dgm:prSet presAssocID="{854DE08C-3C86-4AB9-A8AF-0FC1C2DD1147}" presName="vert1" presStyleCnt="0"/>
      <dgm:spPr/>
    </dgm:pt>
    <dgm:pt modelId="{388DB556-10F1-4752-ADF3-CA9FDC17758E}" type="pres">
      <dgm:prSet presAssocID="{465F7CF2-767C-4544-A1AE-E2DED2FA5F10}" presName="vertSpace2a" presStyleCnt="0"/>
      <dgm:spPr/>
    </dgm:pt>
    <dgm:pt modelId="{2911615E-32DD-4586-91DB-EF4F88184215}" type="pres">
      <dgm:prSet presAssocID="{465F7CF2-767C-4544-A1AE-E2DED2FA5F10}" presName="horz2" presStyleCnt="0"/>
      <dgm:spPr/>
    </dgm:pt>
    <dgm:pt modelId="{91217E01-6A69-4B87-B2A8-EC12C578171D}" type="pres">
      <dgm:prSet presAssocID="{465F7CF2-767C-4544-A1AE-E2DED2FA5F10}" presName="horzSpace2" presStyleCnt="0"/>
      <dgm:spPr/>
    </dgm:pt>
    <dgm:pt modelId="{8A5C8BC8-30C9-47A8-B4AC-61416E8C0410}" type="pres">
      <dgm:prSet presAssocID="{465F7CF2-767C-4544-A1AE-E2DED2FA5F10}" presName="tx2" presStyleLbl="revTx" presStyleIdx="3" presStyleCnt="8"/>
      <dgm:spPr/>
    </dgm:pt>
    <dgm:pt modelId="{CF74622D-7F68-41E3-B3C6-3CA43625D973}" type="pres">
      <dgm:prSet presAssocID="{465F7CF2-767C-4544-A1AE-E2DED2FA5F10}" presName="vert2" presStyleCnt="0"/>
      <dgm:spPr/>
    </dgm:pt>
    <dgm:pt modelId="{B397E524-1BE2-49BC-9FD7-4BBEDBDCA4E1}" type="pres">
      <dgm:prSet presAssocID="{465F7CF2-767C-4544-A1AE-E2DED2FA5F10}" presName="thinLine2b" presStyleLbl="callout" presStyleIdx="1" presStyleCnt="4"/>
      <dgm:spPr/>
    </dgm:pt>
    <dgm:pt modelId="{BFA93F0E-B498-4100-9A18-84A0B78E58CB}" type="pres">
      <dgm:prSet presAssocID="{465F7CF2-767C-4544-A1AE-E2DED2FA5F10}" presName="vertSpace2b" presStyleCnt="0"/>
      <dgm:spPr/>
    </dgm:pt>
    <dgm:pt modelId="{DC8BACD4-E3B8-4956-9FD7-B73069EE1423}" type="pres">
      <dgm:prSet presAssocID="{8420A34A-6032-4DE2-A720-3EA4697403BE}" presName="thickLine" presStyleLbl="alignNode1" presStyleIdx="2" presStyleCnt="4"/>
      <dgm:spPr/>
    </dgm:pt>
    <dgm:pt modelId="{E33714FA-DBCA-40C8-A98B-840E43F51385}" type="pres">
      <dgm:prSet presAssocID="{8420A34A-6032-4DE2-A720-3EA4697403BE}" presName="horz1" presStyleCnt="0"/>
      <dgm:spPr/>
    </dgm:pt>
    <dgm:pt modelId="{DB17A9B8-4E7B-48E0-92CD-962E73B4146E}" type="pres">
      <dgm:prSet presAssocID="{8420A34A-6032-4DE2-A720-3EA4697403BE}" presName="tx1" presStyleLbl="revTx" presStyleIdx="4" presStyleCnt="8"/>
      <dgm:spPr/>
    </dgm:pt>
    <dgm:pt modelId="{36F6DEFD-0CD6-4292-94AD-EA342B47EF1B}" type="pres">
      <dgm:prSet presAssocID="{8420A34A-6032-4DE2-A720-3EA4697403BE}" presName="vert1" presStyleCnt="0"/>
      <dgm:spPr/>
    </dgm:pt>
    <dgm:pt modelId="{210D1B77-EAA5-492E-A7A8-3C80DA6654A3}" type="pres">
      <dgm:prSet presAssocID="{EDAD38FB-F529-4D0D-9411-4E4623AA35DA}" presName="vertSpace2a" presStyleCnt="0"/>
      <dgm:spPr/>
    </dgm:pt>
    <dgm:pt modelId="{9E141268-9E29-408B-B8BE-C76CC51E1DAB}" type="pres">
      <dgm:prSet presAssocID="{EDAD38FB-F529-4D0D-9411-4E4623AA35DA}" presName="horz2" presStyleCnt="0"/>
      <dgm:spPr/>
    </dgm:pt>
    <dgm:pt modelId="{1CEAA38D-31A2-4121-BBE6-1426C2D1DBBB}" type="pres">
      <dgm:prSet presAssocID="{EDAD38FB-F529-4D0D-9411-4E4623AA35DA}" presName="horzSpace2" presStyleCnt="0"/>
      <dgm:spPr/>
    </dgm:pt>
    <dgm:pt modelId="{43BFB700-1980-4B17-8385-47548F7F0323}" type="pres">
      <dgm:prSet presAssocID="{EDAD38FB-F529-4D0D-9411-4E4623AA35DA}" presName="tx2" presStyleLbl="revTx" presStyleIdx="5" presStyleCnt="8"/>
      <dgm:spPr/>
    </dgm:pt>
    <dgm:pt modelId="{0B3DFF74-E857-4ED0-A56D-15D5674410AB}" type="pres">
      <dgm:prSet presAssocID="{EDAD38FB-F529-4D0D-9411-4E4623AA35DA}" presName="vert2" presStyleCnt="0"/>
      <dgm:spPr/>
    </dgm:pt>
    <dgm:pt modelId="{CA7B7B6A-ABB8-485B-9635-43500F2118D5}" type="pres">
      <dgm:prSet presAssocID="{EDAD38FB-F529-4D0D-9411-4E4623AA35DA}" presName="thinLine2b" presStyleLbl="callout" presStyleIdx="2" presStyleCnt="4"/>
      <dgm:spPr/>
    </dgm:pt>
    <dgm:pt modelId="{D2AB7C83-7769-4E2D-9DE6-1DC0095B830C}" type="pres">
      <dgm:prSet presAssocID="{EDAD38FB-F529-4D0D-9411-4E4623AA35DA}" presName="vertSpace2b" presStyleCnt="0"/>
      <dgm:spPr/>
    </dgm:pt>
    <dgm:pt modelId="{74EAC6F8-2E1A-43BB-8EC2-EFC7FB040B6C}" type="pres">
      <dgm:prSet presAssocID="{787EB099-56EA-4227-ADF6-04400BF85797}" presName="thickLine" presStyleLbl="alignNode1" presStyleIdx="3" presStyleCnt="4"/>
      <dgm:spPr/>
    </dgm:pt>
    <dgm:pt modelId="{A3CEF966-A648-4CCC-A515-544181813CD7}" type="pres">
      <dgm:prSet presAssocID="{787EB099-56EA-4227-ADF6-04400BF85797}" presName="horz1" presStyleCnt="0"/>
      <dgm:spPr/>
    </dgm:pt>
    <dgm:pt modelId="{87F09475-BD66-463F-9EA1-CC4E948813C7}" type="pres">
      <dgm:prSet presAssocID="{787EB099-56EA-4227-ADF6-04400BF85797}" presName="tx1" presStyleLbl="revTx" presStyleIdx="6" presStyleCnt="8"/>
      <dgm:spPr/>
    </dgm:pt>
    <dgm:pt modelId="{0FEF693B-BFE2-44C3-BF16-8348C6258329}" type="pres">
      <dgm:prSet presAssocID="{787EB099-56EA-4227-ADF6-04400BF85797}" presName="vert1" presStyleCnt="0"/>
      <dgm:spPr/>
    </dgm:pt>
    <dgm:pt modelId="{23AC483A-F861-412A-A881-E6BE7142FE08}" type="pres">
      <dgm:prSet presAssocID="{B6D979ED-1405-4714-A724-1C4D14787085}" presName="vertSpace2a" presStyleCnt="0"/>
      <dgm:spPr/>
    </dgm:pt>
    <dgm:pt modelId="{CE8CE5E7-CB25-4A2F-A837-1495F906BFAF}" type="pres">
      <dgm:prSet presAssocID="{B6D979ED-1405-4714-A724-1C4D14787085}" presName="horz2" presStyleCnt="0"/>
      <dgm:spPr/>
    </dgm:pt>
    <dgm:pt modelId="{11A1183F-5985-4520-BFBC-6AF35B854A84}" type="pres">
      <dgm:prSet presAssocID="{B6D979ED-1405-4714-A724-1C4D14787085}" presName="horzSpace2" presStyleCnt="0"/>
      <dgm:spPr/>
    </dgm:pt>
    <dgm:pt modelId="{00B248D0-CAC8-49AD-828B-0C2B326BDD56}" type="pres">
      <dgm:prSet presAssocID="{B6D979ED-1405-4714-A724-1C4D14787085}" presName="tx2" presStyleLbl="revTx" presStyleIdx="7" presStyleCnt="8"/>
      <dgm:spPr/>
    </dgm:pt>
    <dgm:pt modelId="{7B71D1EE-C178-4325-9B01-6D90A61F5149}" type="pres">
      <dgm:prSet presAssocID="{B6D979ED-1405-4714-A724-1C4D14787085}" presName="vert2" presStyleCnt="0"/>
      <dgm:spPr/>
    </dgm:pt>
    <dgm:pt modelId="{D7FBDEEA-3AE8-4AA6-8FA0-045AA4B5A564}" type="pres">
      <dgm:prSet presAssocID="{B6D979ED-1405-4714-A724-1C4D14787085}" presName="thinLine2b" presStyleLbl="callout" presStyleIdx="3" presStyleCnt="4"/>
      <dgm:spPr/>
    </dgm:pt>
    <dgm:pt modelId="{2F7E9067-55AF-4994-A5BB-C4CC9C6A014E}" type="pres">
      <dgm:prSet presAssocID="{B6D979ED-1405-4714-A724-1C4D14787085}" presName="vertSpace2b" presStyleCnt="0"/>
      <dgm:spPr/>
    </dgm:pt>
  </dgm:ptLst>
  <dgm:cxnLst>
    <dgm:cxn modelId="{5C7AB90C-86AC-4029-9DE9-3668C8B9EF51}" type="presOf" srcId="{B6D979ED-1405-4714-A724-1C4D14787085}" destId="{00B248D0-CAC8-49AD-828B-0C2B326BDD56}" srcOrd="0" destOrd="0" presId="urn:microsoft.com/office/officeart/2008/layout/LinedList"/>
    <dgm:cxn modelId="{E5535519-F70B-449A-B4F0-5867DF68BC12}" type="presOf" srcId="{854DE08C-3C86-4AB9-A8AF-0FC1C2DD1147}" destId="{85758C0F-2620-4C5F-8F3D-A571916EDE89}" srcOrd="0" destOrd="0" presId="urn:microsoft.com/office/officeart/2008/layout/LinedList"/>
    <dgm:cxn modelId="{0C4EB71F-BA7F-47B9-A5A2-A21E987A6FE8}" type="presOf" srcId="{8C4D7B1F-C4B4-4AAA-B7AF-4F50ABB968E7}" destId="{57755DEB-8883-47F7-BEF9-8DFBD8651AE4}" srcOrd="0" destOrd="0" presId="urn:microsoft.com/office/officeart/2008/layout/LinedList"/>
    <dgm:cxn modelId="{6DDD1650-5A17-44D3-B4CE-1D323922E5EE}" type="presOf" srcId="{787EB099-56EA-4227-ADF6-04400BF85797}" destId="{87F09475-BD66-463F-9EA1-CC4E948813C7}" srcOrd="0" destOrd="0" presId="urn:microsoft.com/office/officeart/2008/layout/LinedList"/>
    <dgm:cxn modelId="{5B6F8B71-FC2C-4120-BEBE-ADF710DDF580}" srcId="{1F1274C3-CD87-4248-A91F-B0C03FF5E93C}" destId="{8C4D7B1F-C4B4-4AAA-B7AF-4F50ABB968E7}" srcOrd="0" destOrd="0" parTransId="{966C4BCD-A462-4A46-A6AE-9D8E2FAE454A}" sibTransId="{BDB3F25C-32FE-4057-BEB9-4D288899A450}"/>
    <dgm:cxn modelId="{AAA9AB74-EBC1-40F2-8D28-7F5A2C07A60E}" srcId="{2261E49D-8337-44E7-A34B-B9711CC585D2}" destId="{1F1274C3-CD87-4248-A91F-B0C03FF5E93C}" srcOrd="0" destOrd="0" parTransId="{DD38025C-DAC3-4092-A513-4AFB730F9700}" sibTransId="{B26AFD45-90E5-4D21-B13C-09F5C13A3167}"/>
    <dgm:cxn modelId="{BFCC6A55-3DD8-45D5-8789-63A234EE0A68}" srcId="{2261E49D-8337-44E7-A34B-B9711CC585D2}" destId="{854DE08C-3C86-4AB9-A8AF-0FC1C2DD1147}" srcOrd="1" destOrd="0" parTransId="{C3FE1134-8A50-45F5-9591-F09E772221BD}" sibTransId="{27CDEACB-A211-4FC9-BBCF-038B0AEE8B78}"/>
    <dgm:cxn modelId="{7D88BA85-41EE-4B26-B7D9-E4FE2F84B6F0}" srcId="{787EB099-56EA-4227-ADF6-04400BF85797}" destId="{B6D979ED-1405-4714-A724-1C4D14787085}" srcOrd="0" destOrd="0" parTransId="{FBD80BEB-2F73-4B0A-B0C6-B6A1A4052CD8}" sibTransId="{1C7B5E94-D90C-4E1A-A96A-2A8A79A694B7}"/>
    <dgm:cxn modelId="{61602F86-A50F-4CD0-81EA-A9B4E0F9F4EE}" type="presOf" srcId="{8420A34A-6032-4DE2-A720-3EA4697403BE}" destId="{DB17A9B8-4E7B-48E0-92CD-962E73B4146E}" srcOrd="0" destOrd="0" presId="urn:microsoft.com/office/officeart/2008/layout/LinedList"/>
    <dgm:cxn modelId="{86AF3699-0816-4435-821C-B5CAFF7F5AA8}" srcId="{2261E49D-8337-44E7-A34B-B9711CC585D2}" destId="{787EB099-56EA-4227-ADF6-04400BF85797}" srcOrd="3" destOrd="0" parTransId="{73A15BBD-6C85-44C2-B7A0-E933C6CAB3FA}" sibTransId="{21839B99-942B-494D-BADA-2F1CAB22BF39}"/>
    <dgm:cxn modelId="{6E97B0C4-3584-4045-874E-571D4B50889D}" type="presOf" srcId="{1F1274C3-CD87-4248-A91F-B0C03FF5E93C}" destId="{3C0464C3-EDB7-42CA-A96D-DB3E87C3CACF}" srcOrd="0" destOrd="0" presId="urn:microsoft.com/office/officeart/2008/layout/LinedList"/>
    <dgm:cxn modelId="{7701F0CC-BEA0-4ADD-A608-661BDDDF86A3}" type="presOf" srcId="{465F7CF2-767C-4544-A1AE-E2DED2FA5F10}" destId="{8A5C8BC8-30C9-47A8-B4AC-61416E8C0410}" srcOrd="0" destOrd="0" presId="urn:microsoft.com/office/officeart/2008/layout/LinedList"/>
    <dgm:cxn modelId="{5BD307D2-D502-4F16-9DFA-B79C3EE2F5FF}" srcId="{2261E49D-8337-44E7-A34B-B9711CC585D2}" destId="{8420A34A-6032-4DE2-A720-3EA4697403BE}" srcOrd="2" destOrd="0" parTransId="{88421FB8-A684-440D-928B-80ED4A4C5578}" sibTransId="{E248D15E-A4E9-4972-82D0-AA69A453829B}"/>
    <dgm:cxn modelId="{8F2EACD9-AFC4-428E-B984-E71A32BB8655}" type="presOf" srcId="{2261E49D-8337-44E7-A34B-B9711CC585D2}" destId="{AF5B882F-36FF-4BA1-8F00-DD5C8A1108E2}" srcOrd="0" destOrd="0" presId="urn:microsoft.com/office/officeart/2008/layout/LinedList"/>
    <dgm:cxn modelId="{78ADCBDE-8018-4F80-8183-334AAFC2338C}" srcId="{854DE08C-3C86-4AB9-A8AF-0FC1C2DD1147}" destId="{465F7CF2-767C-4544-A1AE-E2DED2FA5F10}" srcOrd="0" destOrd="0" parTransId="{919BD043-79BF-4988-9FF5-18A9C53F5A2F}" sibTransId="{49FA489B-3A27-46FE-9814-80C2BD4BFB19}"/>
    <dgm:cxn modelId="{1569E8EC-3A3F-4E89-BBA5-357CAF1A3DAC}" srcId="{8420A34A-6032-4DE2-A720-3EA4697403BE}" destId="{EDAD38FB-F529-4D0D-9411-4E4623AA35DA}" srcOrd="0" destOrd="0" parTransId="{E96E4E04-6293-4E78-84DF-3DFA677AA715}" sibTransId="{D1A051AF-9340-466E-AC77-218D7FCEEBE0}"/>
    <dgm:cxn modelId="{1F9832F7-4C8B-4F9F-AF69-E5B641D155D1}" type="presOf" srcId="{EDAD38FB-F529-4D0D-9411-4E4623AA35DA}" destId="{43BFB700-1980-4B17-8385-47548F7F0323}" srcOrd="0" destOrd="0" presId="urn:microsoft.com/office/officeart/2008/layout/LinedList"/>
    <dgm:cxn modelId="{4755AC55-E2F5-41B2-9A8B-3AB615E94CF6}" type="presParOf" srcId="{AF5B882F-36FF-4BA1-8F00-DD5C8A1108E2}" destId="{0446309C-A5BA-4D4F-B3DC-68A370B20BB0}" srcOrd="0" destOrd="0" presId="urn:microsoft.com/office/officeart/2008/layout/LinedList"/>
    <dgm:cxn modelId="{5AA5F3A6-8269-42E0-B45B-45E2848AB715}" type="presParOf" srcId="{AF5B882F-36FF-4BA1-8F00-DD5C8A1108E2}" destId="{50DED503-DC85-4CF1-8785-B8DB0FE1113C}" srcOrd="1" destOrd="0" presId="urn:microsoft.com/office/officeart/2008/layout/LinedList"/>
    <dgm:cxn modelId="{F745C5F5-92BE-4CD1-AD90-2DFF3F920747}" type="presParOf" srcId="{50DED503-DC85-4CF1-8785-B8DB0FE1113C}" destId="{3C0464C3-EDB7-42CA-A96D-DB3E87C3CACF}" srcOrd="0" destOrd="0" presId="urn:microsoft.com/office/officeart/2008/layout/LinedList"/>
    <dgm:cxn modelId="{C1E39094-DA98-4201-9D05-B1329F0F7CB1}" type="presParOf" srcId="{50DED503-DC85-4CF1-8785-B8DB0FE1113C}" destId="{A1590B6B-DC78-498B-87C0-E2EBABF0140C}" srcOrd="1" destOrd="0" presId="urn:microsoft.com/office/officeart/2008/layout/LinedList"/>
    <dgm:cxn modelId="{0F555615-236D-4773-B980-40356734F625}" type="presParOf" srcId="{A1590B6B-DC78-498B-87C0-E2EBABF0140C}" destId="{8D608E19-71A6-4F0E-86FF-077F327302CC}" srcOrd="0" destOrd="0" presId="urn:microsoft.com/office/officeart/2008/layout/LinedList"/>
    <dgm:cxn modelId="{D15E2141-DA8E-43CF-83AE-29B262D91E90}" type="presParOf" srcId="{A1590B6B-DC78-498B-87C0-E2EBABF0140C}" destId="{41260D48-7D40-4218-957B-17540720F727}" srcOrd="1" destOrd="0" presId="urn:microsoft.com/office/officeart/2008/layout/LinedList"/>
    <dgm:cxn modelId="{33C4096B-882F-4F50-A6BF-DB2970923A05}" type="presParOf" srcId="{41260D48-7D40-4218-957B-17540720F727}" destId="{811E0BA0-AFB9-4201-9385-0BF626ADD87B}" srcOrd="0" destOrd="0" presId="urn:microsoft.com/office/officeart/2008/layout/LinedList"/>
    <dgm:cxn modelId="{6CD54D7F-5FB9-4BED-B047-F6ECA5EDC31E}" type="presParOf" srcId="{41260D48-7D40-4218-957B-17540720F727}" destId="{57755DEB-8883-47F7-BEF9-8DFBD8651AE4}" srcOrd="1" destOrd="0" presId="urn:microsoft.com/office/officeart/2008/layout/LinedList"/>
    <dgm:cxn modelId="{B8D191AF-54C4-4979-AE0F-3032D528AE99}" type="presParOf" srcId="{41260D48-7D40-4218-957B-17540720F727}" destId="{F2B586B7-1650-4E36-8A7A-D8572CA9D172}" srcOrd="2" destOrd="0" presId="urn:microsoft.com/office/officeart/2008/layout/LinedList"/>
    <dgm:cxn modelId="{7A1BBA2C-1D11-410B-A823-5C802D911A2A}" type="presParOf" srcId="{A1590B6B-DC78-498B-87C0-E2EBABF0140C}" destId="{279A23C2-E2D1-412B-AB62-C70467C98A62}" srcOrd="2" destOrd="0" presId="urn:microsoft.com/office/officeart/2008/layout/LinedList"/>
    <dgm:cxn modelId="{0E1AA4BE-D79E-435A-8EEC-057271921D00}" type="presParOf" srcId="{A1590B6B-DC78-498B-87C0-E2EBABF0140C}" destId="{F32BCF4E-2392-4E35-9FCA-DB7B91D79349}" srcOrd="3" destOrd="0" presId="urn:microsoft.com/office/officeart/2008/layout/LinedList"/>
    <dgm:cxn modelId="{B62ACFC3-ACA7-4A35-A442-0D80921A5ABA}" type="presParOf" srcId="{AF5B882F-36FF-4BA1-8F00-DD5C8A1108E2}" destId="{E7E2B39A-F36A-41FE-A598-BFC54DBAFC2D}" srcOrd="2" destOrd="0" presId="urn:microsoft.com/office/officeart/2008/layout/LinedList"/>
    <dgm:cxn modelId="{DF3EF9D9-8BE2-4153-88AC-557C1B546647}" type="presParOf" srcId="{AF5B882F-36FF-4BA1-8F00-DD5C8A1108E2}" destId="{ED03702C-4F31-43EF-AC75-DB1D1B48256B}" srcOrd="3" destOrd="0" presId="urn:microsoft.com/office/officeart/2008/layout/LinedList"/>
    <dgm:cxn modelId="{025BF2FD-15B0-4168-B170-7BE78AC429FC}" type="presParOf" srcId="{ED03702C-4F31-43EF-AC75-DB1D1B48256B}" destId="{85758C0F-2620-4C5F-8F3D-A571916EDE89}" srcOrd="0" destOrd="0" presId="urn:microsoft.com/office/officeart/2008/layout/LinedList"/>
    <dgm:cxn modelId="{4E4E2669-F04C-4803-A9E3-6800CC157DBC}" type="presParOf" srcId="{ED03702C-4F31-43EF-AC75-DB1D1B48256B}" destId="{71D45E14-8125-4EE6-8B8F-DF4E1632B469}" srcOrd="1" destOrd="0" presId="urn:microsoft.com/office/officeart/2008/layout/LinedList"/>
    <dgm:cxn modelId="{3FF47CB7-7C2E-497E-862C-B0E29146F0DA}" type="presParOf" srcId="{71D45E14-8125-4EE6-8B8F-DF4E1632B469}" destId="{388DB556-10F1-4752-ADF3-CA9FDC17758E}" srcOrd="0" destOrd="0" presId="urn:microsoft.com/office/officeart/2008/layout/LinedList"/>
    <dgm:cxn modelId="{B6C401DD-0CF4-435F-922F-2300934AA7CE}" type="presParOf" srcId="{71D45E14-8125-4EE6-8B8F-DF4E1632B469}" destId="{2911615E-32DD-4586-91DB-EF4F88184215}" srcOrd="1" destOrd="0" presId="urn:microsoft.com/office/officeart/2008/layout/LinedList"/>
    <dgm:cxn modelId="{B429AE77-230A-4781-B997-255A800A3AF9}" type="presParOf" srcId="{2911615E-32DD-4586-91DB-EF4F88184215}" destId="{91217E01-6A69-4B87-B2A8-EC12C578171D}" srcOrd="0" destOrd="0" presId="urn:microsoft.com/office/officeart/2008/layout/LinedList"/>
    <dgm:cxn modelId="{5F6E7D09-9B4D-4F88-8A60-2DBF87ACD312}" type="presParOf" srcId="{2911615E-32DD-4586-91DB-EF4F88184215}" destId="{8A5C8BC8-30C9-47A8-B4AC-61416E8C0410}" srcOrd="1" destOrd="0" presId="urn:microsoft.com/office/officeart/2008/layout/LinedList"/>
    <dgm:cxn modelId="{B2E46044-F224-4F08-8ED9-A9B2551FE36D}" type="presParOf" srcId="{2911615E-32DD-4586-91DB-EF4F88184215}" destId="{CF74622D-7F68-41E3-B3C6-3CA43625D973}" srcOrd="2" destOrd="0" presId="urn:microsoft.com/office/officeart/2008/layout/LinedList"/>
    <dgm:cxn modelId="{40223968-8686-41BE-B82E-DF2FE8F6DA7C}" type="presParOf" srcId="{71D45E14-8125-4EE6-8B8F-DF4E1632B469}" destId="{B397E524-1BE2-49BC-9FD7-4BBEDBDCA4E1}" srcOrd="2" destOrd="0" presId="urn:microsoft.com/office/officeart/2008/layout/LinedList"/>
    <dgm:cxn modelId="{DE40CF41-5762-4B3F-89D5-F1A1D4487B66}" type="presParOf" srcId="{71D45E14-8125-4EE6-8B8F-DF4E1632B469}" destId="{BFA93F0E-B498-4100-9A18-84A0B78E58CB}" srcOrd="3" destOrd="0" presId="urn:microsoft.com/office/officeart/2008/layout/LinedList"/>
    <dgm:cxn modelId="{95181573-AE19-46C5-8E0C-08F69B91BBBA}" type="presParOf" srcId="{AF5B882F-36FF-4BA1-8F00-DD5C8A1108E2}" destId="{DC8BACD4-E3B8-4956-9FD7-B73069EE1423}" srcOrd="4" destOrd="0" presId="urn:microsoft.com/office/officeart/2008/layout/LinedList"/>
    <dgm:cxn modelId="{125D5714-273F-4A6E-A72E-B4FC1924E4B8}" type="presParOf" srcId="{AF5B882F-36FF-4BA1-8F00-DD5C8A1108E2}" destId="{E33714FA-DBCA-40C8-A98B-840E43F51385}" srcOrd="5" destOrd="0" presId="urn:microsoft.com/office/officeart/2008/layout/LinedList"/>
    <dgm:cxn modelId="{0332DA86-A2A6-4914-9189-64F05B0A253E}" type="presParOf" srcId="{E33714FA-DBCA-40C8-A98B-840E43F51385}" destId="{DB17A9B8-4E7B-48E0-92CD-962E73B4146E}" srcOrd="0" destOrd="0" presId="urn:microsoft.com/office/officeart/2008/layout/LinedList"/>
    <dgm:cxn modelId="{787B206B-B251-4831-9449-C108EABD5D14}" type="presParOf" srcId="{E33714FA-DBCA-40C8-A98B-840E43F51385}" destId="{36F6DEFD-0CD6-4292-94AD-EA342B47EF1B}" srcOrd="1" destOrd="0" presId="urn:microsoft.com/office/officeart/2008/layout/LinedList"/>
    <dgm:cxn modelId="{89041B21-49CC-4912-90E9-142BC6213D8A}" type="presParOf" srcId="{36F6DEFD-0CD6-4292-94AD-EA342B47EF1B}" destId="{210D1B77-EAA5-492E-A7A8-3C80DA6654A3}" srcOrd="0" destOrd="0" presId="urn:microsoft.com/office/officeart/2008/layout/LinedList"/>
    <dgm:cxn modelId="{68C9F076-7BE4-4BA7-9EEB-A5706B05D428}" type="presParOf" srcId="{36F6DEFD-0CD6-4292-94AD-EA342B47EF1B}" destId="{9E141268-9E29-408B-B8BE-C76CC51E1DAB}" srcOrd="1" destOrd="0" presId="urn:microsoft.com/office/officeart/2008/layout/LinedList"/>
    <dgm:cxn modelId="{16C77DCF-807F-4DF5-8BA1-B7402E0E79F2}" type="presParOf" srcId="{9E141268-9E29-408B-B8BE-C76CC51E1DAB}" destId="{1CEAA38D-31A2-4121-BBE6-1426C2D1DBBB}" srcOrd="0" destOrd="0" presId="urn:microsoft.com/office/officeart/2008/layout/LinedList"/>
    <dgm:cxn modelId="{80A32DA5-0E98-4FDC-81B2-B3276A87A153}" type="presParOf" srcId="{9E141268-9E29-408B-B8BE-C76CC51E1DAB}" destId="{43BFB700-1980-4B17-8385-47548F7F0323}" srcOrd="1" destOrd="0" presId="urn:microsoft.com/office/officeart/2008/layout/LinedList"/>
    <dgm:cxn modelId="{4C13C943-1F14-4BBA-8658-BB8B602DB6DB}" type="presParOf" srcId="{9E141268-9E29-408B-B8BE-C76CC51E1DAB}" destId="{0B3DFF74-E857-4ED0-A56D-15D5674410AB}" srcOrd="2" destOrd="0" presId="urn:microsoft.com/office/officeart/2008/layout/LinedList"/>
    <dgm:cxn modelId="{2ECC89DE-4081-4C9D-8F52-1470C9C8391A}" type="presParOf" srcId="{36F6DEFD-0CD6-4292-94AD-EA342B47EF1B}" destId="{CA7B7B6A-ABB8-485B-9635-43500F2118D5}" srcOrd="2" destOrd="0" presId="urn:microsoft.com/office/officeart/2008/layout/LinedList"/>
    <dgm:cxn modelId="{F4D47CDB-35EE-4DBF-9521-D65C9DE0250D}" type="presParOf" srcId="{36F6DEFD-0CD6-4292-94AD-EA342B47EF1B}" destId="{D2AB7C83-7769-4E2D-9DE6-1DC0095B830C}" srcOrd="3" destOrd="0" presId="urn:microsoft.com/office/officeart/2008/layout/LinedList"/>
    <dgm:cxn modelId="{FADF0713-A429-4E75-901A-9C90D084611C}" type="presParOf" srcId="{AF5B882F-36FF-4BA1-8F00-DD5C8A1108E2}" destId="{74EAC6F8-2E1A-43BB-8EC2-EFC7FB040B6C}" srcOrd="6" destOrd="0" presId="urn:microsoft.com/office/officeart/2008/layout/LinedList"/>
    <dgm:cxn modelId="{E0F92575-9E45-4181-BCAF-8F0560AA2D55}" type="presParOf" srcId="{AF5B882F-36FF-4BA1-8F00-DD5C8A1108E2}" destId="{A3CEF966-A648-4CCC-A515-544181813CD7}" srcOrd="7" destOrd="0" presId="urn:microsoft.com/office/officeart/2008/layout/LinedList"/>
    <dgm:cxn modelId="{88493F60-1D82-4F53-9106-B5C904A3DEAC}" type="presParOf" srcId="{A3CEF966-A648-4CCC-A515-544181813CD7}" destId="{87F09475-BD66-463F-9EA1-CC4E948813C7}" srcOrd="0" destOrd="0" presId="urn:microsoft.com/office/officeart/2008/layout/LinedList"/>
    <dgm:cxn modelId="{B9E80034-E596-4E9B-A8FF-8D018649588B}" type="presParOf" srcId="{A3CEF966-A648-4CCC-A515-544181813CD7}" destId="{0FEF693B-BFE2-44C3-BF16-8348C6258329}" srcOrd="1" destOrd="0" presId="urn:microsoft.com/office/officeart/2008/layout/LinedList"/>
    <dgm:cxn modelId="{3A976E1C-0AAE-4ACC-AB08-D32CA867DD0F}" type="presParOf" srcId="{0FEF693B-BFE2-44C3-BF16-8348C6258329}" destId="{23AC483A-F861-412A-A881-E6BE7142FE08}" srcOrd="0" destOrd="0" presId="urn:microsoft.com/office/officeart/2008/layout/LinedList"/>
    <dgm:cxn modelId="{7ACB75A0-CF2A-4DC6-AE31-8503C78291F7}" type="presParOf" srcId="{0FEF693B-BFE2-44C3-BF16-8348C6258329}" destId="{CE8CE5E7-CB25-4A2F-A837-1495F906BFAF}" srcOrd="1" destOrd="0" presId="urn:microsoft.com/office/officeart/2008/layout/LinedList"/>
    <dgm:cxn modelId="{10614846-BF8B-4428-85B4-A88BAEA3DB57}" type="presParOf" srcId="{CE8CE5E7-CB25-4A2F-A837-1495F906BFAF}" destId="{11A1183F-5985-4520-BFBC-6AF35B854A84}" srcOrd="0" destOrd="0" presId="urn:microsoft.com/office/officeart/2008/layout/LinedList"/>
    <dgm:cxn modelId="{5D3E0EF5-EE39-4501-AFB5-6B1DB67D0EB6}" type="presParOf" srcId="{CE8CE5E7-CB25-4A2F-A837-1495F906BFAF}" destId="{00B248D0-CAC8-49AD-828B-0C2B326BDD56}" srcOrd="1" destOrd="0" presId="urn:microsoft.com/office/officeart/2008/layout/LinedList"/>
    <dgm:cxn modelId="{E1BF841F-C265-43AA-97BE-8DA2DEAB2371}" type="presParOf" srcId="{CE8CE5E7-CB25-4A2F-A837-1495F906BFAF}" destId="{7B71D1EE-C178-4325-9B01-6D90A61F5149}" srcOrd="2" destOrd="0" presId="urn:microsoft.com/office/officeart/2008/layout/LinedList"/>
    <dgm:cxn modelId="{46C056C2-DABC-418E-BCF0-A44C0A31A28E}" type="presParOf" srcId="{0FEF693B-BFE2-44C3-BF16-8348C6258329}" destId="{D7FBDEEA-3AE8-4AA6-8FA0-045AA4B5A564}" srcOrd="2" destOrd="0" presId="urn:microsoft.com/office/officeart/2008/layout/LinedList"/>
    <dgm:cxn modelId="{59E76E6A-75FA-4EA7-980B-813E97B42CC8}" type="presParOf" srcId="{0FEF693B-BFE2-44C3-BF16-8348C6258329}" destId="{2F7E9067-55AF-4994-A5BB-C4CC9C6A014E}"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61E49D-8337-44E7-A34B-B9711CC585D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F1274C3-CD87-4248-A91F-B0C03FF5E93C}">
      <dgm:prSet/>
      <dgm:spPr/>
      <dgm:t>
        <a:bodyPr/>
        <a:lstStyle/>
        <a:p>
          <a:pPr>
            <a:lnSpc>
              <a:spcPct val="100000"/>
            </a:lnSpc>
            <a:defRPr b="1"/>
          </a:pPr>
          <a:r>
            <a:rPr lang="en-US" b="1" dirty="0"/>
            <a:t>Group 1:</a:t>
          </a:r>
        </a:p>
      </dgm:t>
    </dgm:pt>
    <dgm:pt modelId="{DD38025C-DAC3-4092-A513-4AFB730F9700}" type="parTrans" cxnId="{AAA9AB74-EBC1-40F2-8D28-7F5A2C07A60E}">
      <dgm:prSet/>
      <dgm:spPr/>
      <dgm:t>
        <a:bodyPr/>
        <a:lstStyle/>
        <a:p>
          <a:endParaRPr lang="en-US"/>
        </a:p>
      </dgm:t>
    </dgm:pt>
    <dgm:pt modelId="{B26AFD45-90E5-4D21-B13C-09F5C13A3167}" type="sibTrans" cxnId="{AAA9AB74-EBC1-40F2-8D28-7F5A2C07A60E}">
      <dgm:prSet/>
      <dgm:spPr/>
      <dgm:t>
        <a:bodyPr/>
        <a:lstStyle/>
        <a:p>
          <a:endParaRPr lang="en-US"/>
        </a:p>
      </dgm:t>
    </dgm:pt>
    <dgm:pt modelId="{8C4D7B1F-C4B4-4AAA-B7AF-4F50ABB968E7}">
      <dgm:prSet/>
      <dgm:spPr/>
      <dgm:t>
        <a:bodyPr/>
        <a:lstStyle/>
        <a:p>
          <a:pPr>
            <a:lnSpc>
              <a:spcPct val="100000"/>
            </a:lnSpc>
          </a:pPr>
          <a:r>
            <a:rPr lang="en-US" b="1" dirty="0"/>
            <a:t>By Any Other Name CEIEI writing</a:t>
          </a:r>
        </a:p>
      </dgm:t>
    </dgm:pt>
    <dgm:pt modelId="{966C4BCD-A462-4A46-A6AE-9D8E2FAE454A}" type="parTrans" cxnId="{5B6F8B71-FC2C-4120-BEBE-ADF710DDF580}">
      <dgm:prSet/>
      <dgm:spPr/>
      <dgm:t>
        <a:bodyPr/>
        <a:lstStyle/>
        <a:p>
          <a:endParaRPr lang="en-US"/>
        </a:p>
      </dgm:t>
    </dgm:pt>
    <dgm:pt modelId="{BDB3F25C-32FE-4057-BEB9-4D288899A450}" type="sibTrans" cxnId="{5B6F8B71-FC2C-4120-BEBE-ADF710DDF580}">
      <dgm:prSet/>
      <dgm:spPr/>
      <dgm:t>
        <a:bodyPr/>
        <a:lstStyle/>
        <a:p>
          <a:endParaRPr lang="en-US"/>
        </a:p>
      </dgm:t>
    </dgm:pt>
    <dgm:pt modelId="{16CC2925-573C-4D75-B08E-8C7337E32DC1}">
      <dgm:prSet/>
      <dgm:spPr/>
      <dgm:t>
        <a:bodyPr/>
        <a:lstStyle/>
        <a:p>
          <a:pPr>
            <a:lnSpc>
              <a:spcPct val="100000"/>
            </a:lnSpc>
            <a:defRPr b="1"/>
          </a:pPr>
          <a:r>
            <a:rPr lang="en-US" b="1" dirty="0"/>
            <a:t>Group 2:</a:t>
          </a:r>
        </a:p>
      </dgm:t>
    </dgm:pt>
    <dgm:pt modelId="{4A963581-2EC1-4AB8-A6C5-A131096F8CDF}" type="parTrans" cxnId="{A6ACCA4F-EA44-4FCA-9E23-1EC60EE6A229}">
      <dgm:prSet/>
      <dgm:spPr/>
      <dgm:t>
        <a:bodyPr/>
        <a:lstStyle/>
        <a:p>
          <a:endParaRPr lang="en-US"/>
        </a:p>
      </dgm:t>
    </dgm:pt>
    <dgm:pt modelId="{1154F321-AAD4-4CEE-85F3-BD6107E7A325}" type="sibTrans" cxnId="{A6ACCA4F-EA44-4FCA-9E23-1EC60EE6A229}">
      <dgm:prSet/>
      <dgm:spPr/>
      <dgm:t>
        <a:bodyPr/>
        <a:lstStyle/>
        <a:p>
          <a:endParaRPr lang="en-US"/>
        </a:p>
      </dgm:t>
    </dgm:pt>
    <dgm:pt modelId="{465F7CF2-767C-4544-A1AE-E2DED2FA5F10}">
      <dgm:prSet/>
      <dgm:spPr/>
      <dgm:t>
        <a:bodyPr/>
        <a:lstStyle/>
        <a:p>
          <a:pPr>
            <a:lnSpc>
              <a:spcPct val="100000"/>
            </a:lnSpc>
          </a:pPr>
          <a:r>
            <a:rPr lang="en-US" b="1" dirty="0"/>
            <a:t>Short Essay: “An Indian Father’s Plea”</a:t>
          </a:r>
        </a:p>
      </dgm:t>
    </dgm:pt>
    <dgm:pt modelId="{919BD043-79BF-4988-9FF5-18A9C53F5A2F}" type="parTrans" cxnId="{78ADCBDE-8018-4F80-8183-334AAFC2338C}">
      <dgm:prSet/>
      <dgm:spPr/>
      <dgm:t>
        <a:bodyPr/>
        <a:lstStyle/>
        <a:p>
          <a:endParaRPr lang="en-US"/>
        </a:p>
      </dgm:t>
    </dgm:pt>
    <dgm:pt modelId="{49FA489B-3A27-46FE-9814-80C2BD4BFB19}" type="sibTrans" cxnId="{78ADCBDE-8018-4F80-8183-334AAFC2338C}">
      <dgm:prSet/>
      <dgm:spPr/>
      <dgm:t>
        <a:bodyPr/>
        <a:lstStyle/>
        <a:p>
          <a:endParaRPr lang="en-US"/>
        </a:p>
      </dgm:t>
    </dgm:pt>
    <dgm:pt modelId="{4BE938A7-4538-4E7B-B034-63BEEE4D4FC5}">
      <dgm:prSet/>
      <dgm:spPr/>
      <dgm:t>
        <a:bodyPr/>
        <a:lstStyle/>
        <a:p>
          <a:pPr>
            <a:lnSpc>
              <a:spcPct val="100000"/>
            </a:lnSpc>
            <a:defRPr b="1"/>
          </a:pPr>
          <a:r>
            <a:rPr lang="en-US" b="1" dirty="0"/>
            <a:t>Group 3:</a:t>
          </a:r>
        </a:p>
      </dgm:t>
    </dgm:pt>
    <dgm:pt modelId="{0F2C5385-FAE5-4BE6-A6DB-CFF677CEC870}" type="parTrans" cxnId="{F45137F6-7118-4D37-99FE-6EA69C0C484A}">
      <dgm:prSet/>
      <dgm:spPr/>
      <dgm:t>
        <a:bodyPr/>
        <a:lstStyle/>
        <a:p>
          <a:endParaRPr lang="en-US"/>
        </a:p>
      </dgm:t>
    </dgm:pt>
    <dgm:pt modelId="{EE66CA36-C7FC-45B9-8206-CCA92CCF0970}" type="sibTrans" cxnId="{F45137F6-7118-4D37-99FE-6EA69C0C484A}">
      <dgm:prSet/>
      <dgm:spPr/>
      <dgm:t>
        <a:bodyPr/>
        <a:lstStyle/>
        <a:p>
          <a:endParaRPr lang="en-US"/>
        </a:p>
      </dgm:t>
    </dgm:pt>
    <dgm:pt modelId="{CBE148F7-D286-41C0-AC63-894916BD1C78}">
      <dgm:prSet/>
      <dgm:spPr/>
      <dgm:t>
        <a:bodyPr/>
        <a:lstStyle/>
        <a:p>
          <a:pPr>
            <a:lnSpc>
              <a:spcPct val="100000"/>
            </a:lnSpc>
          </a:pPr>
          <a:r>
            <a:rPr lang="en-US" b="1" dirty="0"/>
            <a:t>Brainstorm/ synthesis work</a:t>
          </a:r>
        </a:p>
      </dgm:t>
    </dgm:pt>
    <dgm:pt modelId="{58D2B0B2-B79F-44A5-AD9B-47E9144C420F}" type="parTrans" cxnId="{2E3946BC-AB32-4157-903C-CD14D88487DE}">
      <dgm:prSet/>
      <dgm:spPr/>
      <dgm:t>
        <a:bodyPr/>
        <a:lstStyle/>
        <a:p>
          <a:endParaRPr lang="en-US"/>
        </a:p>
      </dgm:t>
    </dgm:pt>
    <dgm:pt modelId="{7424DE40-E8E4-4A82-91EA-3F010A6B2518}" type="sibTrans" cxnId="{2E3946BC-AB32-4157-903C-CD14D88487DE}">
      <dgm:prSet/>
      <dgm:spPr/>
      <dgm:t>
        <a:bodyPr/>
        <a:lstStyle/>
        <a:p>
          <a:endParaRPr lang="en-US"/>
        </a:p>
      </dgm:t>
    </dgm:pt>
    <dgm:pt modelId="{A6478AD2-0B7E-4F42-AF14-1A4C6F1BCA7D}" type="pres">
      <dgm:prSet presAssocID="{2261E49D-8337-44E7-A34B-B9711CC585D2}" presName="root" presStyleCnt="0">
        <dgm:presLayoutVars>
          <dgm:dir/>
          <dgm:resizeHandles val="exact"/>
        </dgm:presLayoutVars>
      </dgm:prSet>
      <dgm:spPr/>
    </dgm:pt>
    <dgm:pt modelId="{C3DA6A64-C1FD-4529-8AD2-D09381D4383D}" type="pres">
      <dgm:prSet presAssocID="{1F1274C3-CD87-4248-A91F-B0C03FF5E93C}" presName="compNode" presStyleCnt="0"/>
      <dgm:spPr/>
    </dgm:pt>
    <dgm:pt modelId="{10BD7DFB-CE27-4FA0-AB71-9B681E59039C}" type="pres">
      <dgm:prSet presAssocID="{1F1274C3-CD87-4248-A91F-B0C03FF5E93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BAC8CEEA-9177-46C4-BA3E-9562B55DD185}" type="pres">
      <dgm:prSet presAssocID="{1F1274C3-CD87-4248-A91F-B0C03FF5E93C}" presName="iconSpace" presStyleCnt="0"/>
      <dgm:spPr/>
    </dgm:pt>
    <dgm:pt modelId="{266F1CE2-B7B9-4736-9FD1-BC9D663F87DA}" type="pres">
      <dgm:prSet presAssocID="{1F1274C3-CD87-4248-A91F-B0C03FF5E93C}" presName="parTx" presStyleLbl="revTx" presStyleIdx="0" presStyleCnt="6">
        <dgm:presLayoutVars>
          <dgm:chMax val="0"/>
          <dgm:chPref val="0"/>
        </dgm:presLayoutVars>
      </dgm:prSet>
      <dgm:spPr/>
    </dgm:pt>
    <dgm:pt modelId="{3C129966-6F1E-4D8E-B3FD-1FF12FF3AB76}" type="pres">
      <dgm:prSet presAssocID="{1F1274C3-CD87-4248-A91F-B0C03FF5E93C}" presName="txSpace" presStyleCnt="0"/>
      <dgm:spPr/>
    </dgm:pt>
    <dgm:pt modelId="{AF7AFD6B-C09D-4291-A3EF-E6650E475B9D}" type="pres">
      <dgm:prSet presAssocID="{1F1274C3-CD87-4248-A91F-B0C03FF5E93C}" presName="desTx" presStyleLbl="revTx" presStyleIdx="1" presStyleCnt="6">
        <dgm:presLayoutVars/>
      </dgm:prSet>
      <dgm:spPr/>
    </dgm:pt>
    <dgm:pt modelId="{24498147-23CD-4077-9946-A9E6154E6045}" type="pres">
      <dgm:prSet presAssocID="{B26AFD45-90E5-4D21-B13C-09F5C13A3167}" presName="sibTrans" presStyleCnt="0"/>
      <dgm:spPr/>
    </dgm:pt>
    <dgm:pt modelId="{4E5E9EC7-70B8-4B61-B3C5-3B1F681C7047}" type="pres">
      <dgm:prSet presAssocID="{16CC2925-573C-4D75-B08E-8C7337E32DC1}" presName="compNode" presStyleCnt="0"/>
      <dgm:spPr/>
    </dgm:pt>
    <dgm:pt modelId="{96226EC4-49B6-47E6-A267-557BF49A62C2}" type="pres">
      <dgm:prSet presAssocID="{16CC2925-573C-4D75-B08E-8C7337E32D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D0939EBE-4808-408F-B7C6-32AEF329973C}" type="pres">
      <dgm:prSet presAssocID="{16CC2925-573C-4D75-B08E-8C7337E32DC1}" presName="iconSpace" presStyleCnt="0"/>
      <dgm:spPr/>
    </dgm:pt>
    <dgm:pt modelId="{2CB69CDA-6FDD-47A1-894B-5140A85DC818}" type="pres">
      <dgm:prSet presAssocID="{16CC2925-573C-4D75-B08E-8C7337E32DC1}" presName="parTx" presStyleLbl="revTx" presStyleIdx="2" presStyleCnt="6">
        <dgm:presLayoutVars>
          <dgm:chMax val="0"/>
          <dgm:chPref val="0"/>
        </dgm:presLayoutVars>
      </dgm:prSet>
      <dgm:spPr/>
    </dgm:pt>
    <dgm:pt modelId="{01CED1E9-F61B-4441-9422-A01E7DDEBD1F}" type="pres">
      <dgm:prSet presAssocID="{16CC2925-573C-4D75-B08E-8C7337E32DC1}" presName="txSpace" presStyleCnt="0"/>
      <dgm:spPr/>
    </dgm:pt>
    <dgm:pt modelId="{5449890E-7350-4BB1-A860-8F0F11DA7CFC}" type="pres">
      <dgm:prSet presAssocID="{16CC2925-573C-4D75-B08E-8C7337E32DC1}" presName="desTx" presStyleLbl="revTx" presStyleIdx="3" presStyleCnt="6">
        <dgm:presLayoutVars/>
      </dgm:prSet>
      <dgm:spPr/>
    </dgm:pt>
    <dgm:pt modelId="{F644828B-9013-4215-919D-FA194EFD06D4}" type="pres">
      <dgm:prSet presAssocID="{1154F321-AAD4-4CEE-85F3-BD6107E7A325}" presName="sibTrans" presStyleCnt="0"/>
      <dgm:spPr/>
    </dgm:pt>
    <dgm:pt modelId="{B3AF2C4C-5F7A-4BDE-98E0-5431036A033A}" type="pres">
      <dgm:prSet presAssocID="{4BE938A7-4538-4E7B-B034-63BEEE4D4FC5}" presName="compNode" presStyleCnt="0"/>
      <dgm:spPr/>
    </dgm:pt>
    <dgm:pt modelId="{8475D586-EE1E-41D0-A5F3-1682E1D8562D}" type="pres">
      <dgm:prSet presAssocID="{4BE938A7-4538-4E7B-B034-63BEEE4D4FC5}"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ning"/>
        </a:ext>
      </dgm:extLst>
    </dgm:pt>
    <dgm:pt modelId="{C3C10050-5B41-482C-B813-2BAA80DCB704}" type="pres">
      <dgm:prSet presAssocID="{4BE938A7-4538-4E7B-B034-63BEEE4D4FC5}" presName="iconSpace" presStyleCnt="0"/>
      <dgm:spPr/>
    </dgm:pt>
    <dgm:pt modelId="{7C3B696F-859B-45AD-8C15-3BF01B7B324C}" type="pres">
      <dgm:prSet presAssocID="{4BE938A7-4538-4E7B-B034-63BEEE4D4FC5}" presName="parTx" presStyleLbl="revTx" presStyleIdx="4" presStyleCnt="6">
        <dgm:presLayoutVars>
          <dgm:chMax val="0"/>
          <dgm:chPref val="0"/>
        </dgm:presLayoutVars>
      </dgm:prSet>
      <dgm:spPr/>
    </dgm:pt>
    <dgm:pt modelId="{37315080-7390-48E6-A071-58713DC4BAC0}" type="pres">
      <dgm:prSet presAssocID="{4BE938A7-4538-4E7B-B034-63BEEE4D4FC5}" presName="txSpace" presStyleCnt="0"/>
      <dgm:spPr/>
    </dgm:pt>
    <dgm:pt modelId="{18911AE9-BEB6-48F9-A235-DB02580E5DC2}" type="pres">
      <dgm:prSet presAssocID="{4BE938A7-4538-4E7B-B034-63BEEE4D4FC5}" presName="desTx" presStyleLbl="revTx" presStyleIdx="5" presStyleCnt="6">
        <dgm:presLayoutVars/>
      </dgm:prSet>
      <dgm:spPr/>
    </dgm:pt>
  </dgm:ptLst>
  <dgm:cxnLst>
    <dgm:cxn modelId="{EC8B9E02-278D-46A3-8121-72843A1147DF}" type="presOf" srcId="{2261E49D-8337-44E7-A34B-B9711CC585D2}" destId="{A6478AD2-0B7E-4F42-AF14-1A4C6F1BCA7D}" srcOrd="0" destOrd="0" presId="urn:microsoft.com/office/officeart/2018/2/layout/IconLabelDescriptionList"/>
    <dgm:cxn modelId="{A6ACCA4F-EA44-4FCA-9E23-1EC60EE6A229}" srcId="{2261E49D-8337-44E7-A34B-B9711CC585D2}" destId="{16CC2925-573C-4D75-B08E-8C7337E32DC1}" srcOrd="1" destOrd="0" parTransId="{4A963581-2EC1-4AB8-A6C5-A131096F8CDF}" sibTransId="{1154F321-AAD4-4CEE-85F3-BD6107E7A325}"/>
    <dgm:cxn modelId="{5B6F8B71-FC2C-4120-BEBE-ADF710DDF580}" srcId="{1F1274C3-CD87-4248-A91F-B0C03FF5E93C}" destId="{8C4D7B1F-C4B4-4AAA-B7AF-4F50ABB968E7}" srcOrd="0" destOrd="0" parTransId="{966C4BCD-A462-4A46-A6AE-9D8E2FAE454A}" sibTransId="{BDB3F25C-32FE-4057-BEB9-4D288899A450}"/>
    <dgm:cxn modelId="{AAA9AB74-EBC1-40F2-8D28-7F5A2C07A60E}" srcId="{2261E49D-8337-44E7-A34B-B9711CC585D2}" destId="{1F1274C3-CD87-4248-A91F-B0C03FF5E93C}" srcOrd="0" destOrd="0" parTransId="{DD38025C-DAC3-4092-A513-4AFB730F9700}" sibTransId="{B26AFD45-90E5-4D21-B13C-09F5C13A3167}"/>
    <dgm:cxn modelId="{C582265A-D840-4CE2-BDEB-1DF465F82FB9}" type="presOf" srcId="{4BE938A7-4538-4E7B-B034-63BEEE4D4FC5}" destId="{7C3B696F-859B-45AD-8C15-3BF01B7B324C}" srcOrd="0" destOrd="0" presId="urn:microsoft.com/office/officeart/2018/2/layout/IconLabelDescriptionList"/>
    <dgm:cxn modelId="{84584391-D0A6-4D2B-87D2-FE3BC60820ED}" type="presOf" srcId="{465F7CF2-767C-4544-A1AE-E2DED2FA5F10}" destId="{5449890E-7350-4BB1-A860-8F0F11DA7CFC}" srcOrd="0" destOrd="0" presId="urn:microsoft.com/office/officeart/2018/2/layout/IconLabelDescriptionList"/>
    <dgm:cxn modelId="{2E3946BC-AB32-4157-903C-CD14D88487DE}" srcId="{4BE938A7-4538-4E7B-B034-63BEEE4D4FC5}" destId="{CBE148F7-D286-41C0-AC63-894916BD1C78}" srcOrd="0" destOrd="0" parTransId="{58D2B0B2-B79F-44A5-AD9B-47E9144C420F}" sibTransId="{7424DE40-E8E4-4A82-91EA-3F010A6B2518}"/>
    <dgm:cxn modelId="{FBDF86D1-7939-481B-B386-C90F95569A7B}" type="presOf" srcId="{CBE148F7-D286-41C0-AC63-894916BD1C78}" destId="{18911AE9-BEB6-48F9-A235-DB02580E5DC2}" srcOrd="0" destOrd="0" presId="urn:microsoft.com/office/officeart/2018/2/layout/IconLabelDescriptionList"/>
    <dgm:cxn modelId="{8DE764D7-B4D4-4172-9045-86092ACAB41A}" type="presOf" srcId="{1F1274C3-CD87-4248-A91F-B0C03FF5E93C}" destId="{266F1CE2-B7B9-4736-9FD1-BC9D663F87DA}" srcOrd="0" destOrd="0" presId="urn:microsoft.com/office/officeart/2018/2/layout/IconLabelDescriptionList"/>
    <dgm:cxn modelId="{173E69D8-A6EA-465A-AB32-C925EFBADC2A}" type="presOf" srcId="{8C4D7B1F-C4B4-4AAA-B7AF-4F50ABB968E7}" destId="{AF7AFD6B-C09D-4291-A3EF-E6650E475B9D}" srcOrd="0" destOrd="0" presId="urn:microsoft.com/office/officeart/2018/2/layout/IconLabelDescriptionList"/>
    <dgm:cxn modelId="{78ADCBDE-8018-4F80-8183-334AAFC2338C}" srcId="{16CC2925-573C-4D75-B08E-8C7337E32DC1}" destId="{465F7CF2-767C-4544-A1AE-E2DED2FA5F10}" srcOrd="0" destOrd="0" parTransId="{919BD043-79BF-4988-9FF5-18A9C53F5A2F}" sibTransId="{49FA489B-3A27-46FE-9814-80C2BD4BFB19}"/>
    <dgm:cxn modelId="{F45137F6-7118-4D37-99FE-6EA69C0C484A}" srcId="{2261E49D-8337-44E7-A34B-B9711CC585D2}" destId="{4BE938A7-4538-4E7B-B034-63BEEE4D4FC5}" srcOrd="2" destOrd="0" parTransId="{0F2C5385-FAE5-4BE6-A6DB-CFF677CEC870}" sibTransId="{EE66CA36-C7FC-45B9-8206-CCA92CCF0970}"/>
    <dgm:cxn modelId="{8C16DBFC-EF2A-49E5-9B03-38C5695C62C0}" type="presOf" srcId="{16CC2925-573C-4D75-B08E-8C7337E32DC1}" destId="{2CB69CDA-6FDD-47A1-894B-5140A85DC818}" srcOrd="0" destOrd="0" presId="urn:microsoft.com/office/officeart/2018/2/layout/IconLabelDescriptionList"/>
    <dgm:cxn modelId="{BF1EDB0F-811A-4D06-8C43-E19CF2910115}" type="presParOf" srcId="{A6478AD2-0B7E-4F42-AF14-1A4C6F1BCA7D}" destId="{C3DA6A64-C1FD-4529-8AD2-D09381D4383D}" srcOrd="0" destOrd="0" presId="urn:microsoft.com/office/officeart/2018/2/layout/IconLabelDescriptionList"/>
    <dgm:cxn modelId="{4E56995B-38E7-40BC-9147-6F8B6142F1E7}" type="presParOf" srcId="{C3DA6A64-C1FD-4529-8AD2-D09381D4383D}" destId="{10BD7DFB-CE27-4FA0-AB71-9B681E59039C}" srcOrd="0" destOrd="0" presId="urn:microsoft.com/office/officeart/2018/2/layout/IconLabelDescriptionList"/>
    <dgm:cxn modelId="{178F66A8-98BB-4DAB-A52C-6B3263F9B669}" type="presParOf" srcId="{C3DA6A64-C1FD-4529-8AD2-D09381D4383D}" destId="{BAC8CEEA-9177-46C4-BA3E-9562B55DD185}" srcOrd="1" destOrd="0" presId="urn:microsoft.com/office/officeart/2018/2/layout/IconLabelDescriptionList"/>
    <dgm:cxn modelId="{EE5275F3-A64E-4394-B374-96091FCEE5F0}" type="presParOf" srcId="{C3DA6A64-C1FD-4529-8AD2-D09381D4383D}" destId="{266F1CE2-B7B9-4736-9FD1-BC9D663F87DA}" srcOrd="2" destOrd="0" presId="urn:microsoft.com/office/officeart/2018/2/layout/IconLabelDescriptionList"/>
    <dgm:cxn modelId="{C3B579AD-DBD6-4D61-A89F-1B7A27E5640C}" type="presParOf" srcId="{C3DA6A64-C1FD-4529-8AD2-D09381D4383D}" destId="{3C129966-6F1E-4D8E-B3FD-1FF12FF3AB76}" srcOrd="3" destOrd="0" presId="urn:microsoft.com/office/officeart/2018/2/layout/IconLabelDescriptionList"/>
    <dgm:cxn modelId="{2F874B9E-D819-40CB-8806-128064EBDCD7}" type="presParOf" srcId="{C3DA6A64-C1FD-4529-8AD2-D09381D4383D}" destId="{AF7AFD6B-C09D-4291-A3EF-E6650E475B9D}" srcOrd="4" destOrd="0" presId="urn:microsoft.com/office/officeart/2018/2/layout/IconLabelDescriptionList"/>
    <dgm:cxn modelId="{83601063-A7CE-4055-AB9F-215D761130B0}" type="presParOf" srcId="{A6478AD2-0B7E-4F42-AF14-1A4C6F1BCA7D}" destId="{24498147-23CD-4077-9946-A9E6154E6045}" srcOrd="1" destOrd="0" presId="urn:microsoft.com/office/officeart/2018/2/layout/IconLabelDescriptionList"/>
    <dgm:cxn modelId="{2AE90E1A-FE7E-4F7F-8E6B-BE534731DA34}" type="presParOf" srcId="{A6478AD2-0B7E-4F42-AF14-1A4C6F1BCA7D}" destId="{4E5E9EC7-70B8-4B61-B3C5-3B1F681C7047}" srcOrd="2" destOrd="0" presId="urn:microsoft.com/office/officeart/2018/2/layout/IconLabelDescriptionList"/>
    <dgm:cxn modelId="{D229951C-4668-45C9-B8D9-686EE628C898}" type="presParOf" srcId="{4E5E9EC7-70B8-4B61-B3C5-3B1F681C7047}" destId="{96226EC4-49B6-47E6-A267-557BF49A62C2}" srcOrd="0" destOrd="0" presId="urn:microsoft.com/office/officeart/2018/2/layout/IconLabelDescriptionList"/>
    <dgm:cxn modelId="{DFE8E155-2B26-489F-8A2A-0050CCD61351}" type="presParOf" srcId="{4E5E9EC7-70B8-4B61-B3C5-3B1F681C7047}" destId="{D0939EBE-4808-408F-B7C6-32AEF329973C}" srcOrd="1" destOrd="0" presId="urn:microsoft.com/office/officeart/2018/2/layout/IconLabelDescriptionList"/>
    <dgm:cxn modelId="{4AF1279E-30DC-4EAC-B1D8-C8F3921D278B}" type="presParOf" srcId="{4E5E9EC7-70B8-4B61-B3C5-3B1F681C7047}" destId="{2CB69CDA-6FDD-47A1-894B-5140A85DC818}" srcOrd="2" destOrd="0" presId="urn:microsoft.com/office/officeart/2018/2/layout/IconLabelDescriptionList"/>
    <dgm:cxn modelId="{EE44EFE0-54FF-44E2-8BBD-60014D60B3BB}" type="presParOf" srcId="{4E5E9EC7-70B8-4B61-B3C5-3B1F681C7047}" destId="{01CED1E9-F61B-4441-9422-A01E7DDEBD1F}" srcOrd="3" destOrd="0" presId="urn:microsoft.com/office/officeart/2018/2/layout/IconLabelDescriptionList"/>
    <dgm:cxn modelId="{78724197-940F-47CE-8423-FE0A51E4F682}" type="presParOf" srcId="{4E5E9EC7-70B8-4B61-B3C5-3B1F681C7047}" destId="{5449890E-7350-4BB1-A860-8F0F11DA7CFC}" srcOrd="4" destOrd="0" presId="urn:microsoft.com/office/officeart/2018/2/layout/IconLabelDescriptionList"/>
    <dgm:cxn modelId="{04C25E00-14EE-4D84-B17F-76819E3A1443}" type="presParOf" srcId="{A6478AD2-0B7E-4F42-AF14-1A4C6F1BCA7D}" destId="{F644828B-9013-4215-919D-FA194EFD06D4}" srcOrd="3" destOrd="0" presId="urn:microsoft.com/office/officeart/2018/2/layout/IconLabelDescriptionList"/>
    <dgm:cxn modelId="{3477FCD8-48E6-4957-B27D-108A69455C8B}" type="presParOf" srcId="{A6478AD2-0B7E-4F42-AF14-1A4C6F1BCA7D}" destId="{B3AF2C4C-5F7A-4BDE-98E0-5431036A033A}" srcOrd="4" destOrd="0" presId="urn:microsoft.com/office/officeart/2018/2/layout/IconLabelDescriptionList"/>
    <dgm:cxn modelId="{312F2B49-0D93-46B6-9B9F-350682C84798}" type="presParOf" srcId="{B3AF2C4C-5F7A-4BDE-98E0-5431036A033A}" destId="{8475D586-EE1E-41D0-A5F3-1682E1D8562D}" srcOrd="0" destOrd="0" presId="urn:microsoft.com/office/officeart/2018/2/layout/IconLabelDescriptionList"/>
    <dgm:cxn modelId="{311DEFA5-C041-4BEB-868A-3BE243E3936C}" type="presParOf" srcId="{B3AF2C4C-5F7A-4BDE-98E0-5431036A033A}" destId="{C3C10050-5B41-482C-B813-2BAA80DCB704}" srcOrd="1" destOrd="0" presId="urn:microsoft.com/office/officeart/2018/2/layout/IconLabelDescriptionList"/>
    <dgm:cxn modelId="{D8F7BF7E-A0BC-49B1-A0BB-43BB61CEFE3E}" type="presParOf" srcId="{B3AF2C4C-5F7A-4BDE-98E0-5431036A033A}" destId="{7C3B696F-859B-45AD-8C15-3BF01B7B324C}" srcOrd="2" destOrd="0" presId="urn:microsoft.com/office/officeart/2018/2/layout/IconLabelDescriptionList"/>
    <dgm:cxn modelId="{EB30448C-4CE0-4F85-A246-9D6E59D8ECBE}" type="presParOf" srcId="{B3AF2C4C-5F7A-4BDE-98E0-5431036A033A}" destId="{37315080-7390-48E6-A071-58713DC4BAC0}" srcOrd="3" destOrd="0" presId="urn:microsoft.com/office/officeart/2018/2/layout/IconLabelDescriptionList"/>
    <dgm:cxn modelId="{3781984E-EFDF-4CCC-9829-A887A0160DB0}" type="presParOf" srcId="{B3AF2C4C-5F7A-4BDE-98E0-5431036A033A}" destId="{18911AE9-BEB6-48F9-A235-DB02580E5DC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0285D-3E25-4D56-A97D-38C7FF44A5B6}">
      <dsp:nvSpPr>
        <dsp:cNvPr id="0" name=""/>
        <dsp:cNvSpPr/>
      </dsp:nvSpPr>
      <dsp:spPr>
        <a:xfrm>
          <a:off x="384415" y="2408831"/>
          <a:ext cx="1976995" cy="656953"/>
        </a:xfrm>
        <a:prstGeom prst="homePlate">
          <a:avLst>
            <a:gd name="adj" fmla="val 4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1" kern="1200" dirty="0"/>
            <a:t>Warm-up:</a:t>
          </a:r>
        </a:p>
      </dsp:txBody>
      <dsp:txXfrm>
        <a:off x="384415" y="2408831"/>
        <a:ext cx="1845604" cy="656953"/>
      </dsp:txXfrm>
    </dsp:sp>
    <dsp:sp modelId="{673D6C9C-6B71-4907-830C-6414A0EFD517}">
      <dsp:nvSpPr>
        <dsp:cNvPr id="0" name=""/>
        <dsp:cNvSpPr/>
      </dsp:nvSpPr>
      <dsp:spPr>
        <a:xfrm>
          <a:off x="0" y="0"/>
          <a:ext cx="2745827" cy="175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r>
            <a:rPr lang="en-US" sz="2000" b="1" kern="1200" dirty="0"/>
            <a:t>9 Alignments</a:t>
          </a:r>
        </a:p>
      </dsp:txBody>
      <dsp:txXfrm>
        <a:off x="0" y="0"/>
        <a:ext cx="2745827" cy="1751877"/>
      </dsp:txXfrm>
    </dsp:sp>
    <dsp:sp modelId="{25144D35-028C-4E78-A02B-187B7A18A17A}">
      <dsp:nvSpPr>
        <dsp:cNvPr id="0" name=""/>
        <dsp:cNvSpPr/>
      </dsp:nvSpPr>
      <dsp:spPr>
        <a:xfrm>
          <a:off x="2361411" y="2737308"/>
          <a:ext cx="768831" cy="0"/>
        </a:xfrm>
        <a:custGeom>
          <a:avLst/>
          <a:gdLst/>
          <a:ahLst/>
          <a:cxnLst/>
          <a:rect l="0" t="0" r="0" b="0"/>
          <a:pathLst>
            <a:path>
              <a:moveTo>
                <a:pt x="0" y="0"/>
              </a:moveTo>
              <a:lnTo>
                <a:pt x="768831"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20C8F3-001B-4D84-9CB8-930067090C5C}">
      <dsp:nvSpPr>
        <dsp:cNvPr id="0" name=""/>
        <dsp:cNvSpPr/>
      </dsp:nvSpPr>
      <dsp:spPr>
        <a:xfrm>
          <a:off x="1372913" y="1861369"/>
          <a:ext cx="0" cy="5474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680EAE1-2A18-4FC7-AB16-A0FFD8FD9B60}">
      <dsp:nvSpPr>
        <dsp:cNvPr id="0" name=""/>
        <dsp:cNvSpPr/>
      </dsp:nvSpPr>
      <dsp:spPr>
        <a:xfrm>
          <a:off x="1318167" y="1751877"/>
          <a:ext cx="109492" cy="10949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09F0E-0ADF-43BF-B333-3E0C780AD8C1}">
      <dsp:nvSpPr>
        <dsp:cNvPr id="0" name=""/>
        <dsp:cNvSpPr/>
      </dsp:nvSpPr>
      <dsp:spPr>
        <a:xfrm>
          <a:off x="3130243" y="2408831"/>
          <a:ext cx="1976995" cy="656953"/>
        </a:xfrm>
        <a:prstGeom prst="hexagon">
          <a:avLst>
            <a:gd name="adj" fmla="val 40000"/>
            <a:gd name="vf" fmla="val 11547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1" kern="1200" dirty="0"/>
            <a:t>Two Kinds</a:t>
          </a:r>
        </a:p>
      </dsp:txBody>
      <dsp:txXfrm>
        <a:off x="3382586" y="2492684"/>
        <a:ext cx="1472309" cy="489247"/>
      </dsp:txXfrm>
    </dsp:sp>
    <dsp:sp modelId="{4D7D633C-F359-446E-B23C-E0B70794AAE3}">
      <dsp:nvSpPr>
        <dsp:cNvPr id="0" name=""/>
        <dsp:cNvSpPr/>
      </dsp:nvSpPr>
      <dsp:spPr>
        <a:xfrm>
          <a:off x="2745827" y="3722738"/>
          <a:ext cx="2745827" cy="175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t" anchorCtr="1">
          <a:noAutofit/>
        </a:bodyPr>
        <a:lstStyle/>
        <a:p>
          <a:pPr marL="0" lvl="0" indent="0" algn="ctr" defTabSz="889000">
            <a:lnSpc>
              <a:spcPct val="90000"/>
            </a:lnSpc>
            <a:spcBef>
              <a:spcPct val="0"/>
            </a:spcBef>
            <a:spcAft>
              <a:spcPct val="35000"/>
            </a:spcAft>
            <a:buNone/>
          </a:pPr>
          <a:r>
            <a:rPr lang="en-US" sz="2000" b="1" kern="1200" dirty="0"/>
            <a:t>Questions, Chunk 7&amp;8, Quiz Feedback</a:t>
          </a:r>
        </a:p>
      </dsp:txBody>
      <dsp:txXfrm>
        <a:off x="2745827" y="3722738"/>
        <a:ext cx="2745827" cy="1751877"/>
      </dsp:txXfrm>
    </dsp:sp>
    <dsp:sp modelId="{929B55B8-B86C-4446-8C1F-51498E21F55F}">
      <dsp:nvSpPr>
        <dsp:cNvPr id="0" name=""/>
        <dsp:cNvSpPr/>
      </dsp:nvSpPr>
      <dsp:spPr>
        <a:xfrm>
          <a:off x="5107239" y="2737308"/>
          <a:ext cx="768831" cy="0"/>
        </a:xfrm>
        <a:custGeom>
          <a:avLst/>
          <a:gdLst/>
          <a:ahLst/>
          <a:cxnLst/>
          <a:rect l="0" t="0" r="0" b="0"/>
          <a:pathLst>
            <a:path>
              <a:moveTo>
                <a:pt x="0" y="0"/>
              </a:moveTo>
              <a:lnTo>
                <a:pt x="768831"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8C1F2E-B3C0-4C85-88D5-43F45F7B06B6}">
      <dsp:nvSpPr>
        <dsp:cNvPr id="0" name=""/>
        <dsp:cNvSpPr/>
      </dsp:nvSpPr>
      <dsp:spPr>
        <a:xfrm>
          <a:off x="4118741" y="3065784"/>
          <a:ext cx="0" cy="5474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657E3E6-F577-4821-862D-6D2FFA26993E}">
      <dsp:nvSpPr>
        <dsp:cNvPr id="0" name=""/>
        <dsp:cNvSpPr/>
      </dsp:nvSpPr>
      <dsp:spPr>
        <a:xfrm>
          <a:off x="4063995" y="3613246"/>
          <a:ext cx="109492" cy="10949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86EEA5-143F-4F42-A084-594BFCF7ED87}">
      <dsp:nvSpPr>
        <dsp:cNvPr id="0" name=""/>
        <dsp:cNvSpPr/>
      </dsp:nvSpPr>
      <dsp:spPr>
        <a:xfrm>
          <a:off x="5876070" y="2408831"/>
          <a:ext cx="1976995" cy="656953"/>
        </a:xfrm>
        <a:prstGeom prst="hexagon">
          <a:avLst>
            <a:gd name="adj" fmla="val 40000"/>
            <a:gd name="vf" fmla="val 11547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1" kern="1200" dirty="0"/>
            <a:t>Review CEIEI</a:t>
          </a:r>
        </a:p>
      </dsp:txBody>
      <dsp:txXfrm>
        <a:off x="6128413" y="2492684"/>
        <a:ext cx="1472309" cy="489247"/>
      </dsp:txXfrm>
    </dsp:sp>
    <dsp:sp modelId="{69F505CA-A609-4202-AA72-ABB50CA240AC}">
      <dsp:nvSpPr>
        <dsp:cNvPr id="0" name=""/>
        <dsp:cNvSpPr/>
      </dsp:nvSpPr>
      <dsp:spPr>
        <a:xfrm>
          <a:off x="5491655" y="0"/>
          <a:ext cx="2745827" cy="175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b" anchorCtr="1">
          <a:noAutofit/>
        </a:bodyPr>
        <a:lstStyle/>
        <a:p>
          <a:pPr marL="0" lvl="0" indent="0" algn="ctr" defTabSz="889000">
            <a:lnSpc>
              <a:spcPct val="90000"/>
            </a:lnSpc>
            <a:spcBef>
              <a:spcPct val="0"/>
            </a:spcBef>
            <a:spcAft>
              <a:spcPct val="35000"/>
            </a:spcAft>
            <a:buNone/>
          </a:pPr>
          <a:r>
            <a:rPr lang="en-US" sz="2000" b="1" kern="1200" dirty="0"/>
            <a:t>Write CEIEI Two Kinds</a:t>
          </a:r>
        </a:p>
      </dsp:txBody>
      <dsp:txXfrm>
        <a:off x="5491655" y="0"/>
        <a:ext cx="2745827" cy="1751877"/>
      </dsp:txXfrm>
    </dsp:sp>
    <dsp:sp modelId="{EE4841C2-1245-4A75-9614-A37873C5C47A}">
      <dsp:nvSpPr>
        <dsp:cNvPr id="0" name=""/>
        <dsp:cNvSpPr/>
      </dsp:nvSpPr>
      <dsp:spPr>
        <a:xfrm>
          <a:off x="7853066" y="2737308"/>
          <a:ext cx="768831" cy="0"/>
        </a:xfrm>
        <a:custGeom>
          <a:avLst/>
          <a:gdLst/>
          <a:ahLst/>
          <a:cxnLst/>
          <a:rect l="0" t="0" r="0" b="0"/>
          <a:pathLst>
            <a:path>
              <a:moveTo>
                <a:pt x="0" y="0"/>
              </a:moveTo>
              <a:lnTo>
                <a:pt x="768831" y="0"/>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5F48AA-88CB-4946-849C-2C0FF219A78D}">
      <dsp:nvSpPr>
        <dsp:cNvPr id="0" name=""/>
        <dsp:cNvSpPr/>
      </dsp:nvSpPr>
      <dsp:spPr>
        <a:xfrm>
          <a:off x="6864568" y="1861369"/>
          <a:ext cx="0" cy="5474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6F3DB09-ABC1-47FE-BAEF-4D5F71F0773B}">
      <dsp:nvSpPr>
        <dsp:cNvPr id="0" name=""/>
        <dsp:cNvSpPr/>
      </dsp:nvSpPr>
      <dsp:spPr>
        <a:xfrm>
          <a:off x="6809822" y="1751877"/>
          <a:ext cx="109492" cy="10949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4BC7DC-094A-4501-BEC6-7325E14395DD}">
      <dsp:nvSpPr>
        <dsp:cNvPr id="0" name=""/>
        <dsp:cNvSpPr/>
      </dsp:nvSpPr>
      <dsp:spPr>
        <a:xfrm rot="10800000">
          <a:off x="8621898" y="2408831"/>
          <a:ext cx="1976995" cy="656953"/>
        </a:xfrm>
        <a:prstGeom prst="homePlate">
          <a:avLst>
            <a:gd name="adj" fmla="val 40000"/>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1" kern="1200" dirty="0"/>
            <a:t>OPTIC</a:t>
          </a:r>
        </a:p>
      </dsp:txBody>
      <dsp:txXfrm rot="10800000">
        <a:off x="8753289" y="2408831"/>
        <a:ext cx="1845604" cy="656953"/>
      </dsp:txXfrm>
    </dsp:sp>
    <dsp:sp modelId="{790D52B5-5BFA-40AF-B456-872B2CD530AC}">
      <dsp:nvSpPr>
        <dsp:cNvPr id="0" name=""/>
        <dsp:cNvSpPr/>
      </dsp:nvSpPr>
      <dsp:spPr>
        <a:xfrm>
          <a:off x="8237482" y="3722738"/>
          <a:ext cx="2745827" cy="1751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0" rIns="0" bIns="177800" numCol="1" spcCol="1270" anchor="t" anchorCtr="1">
          <a:noAutofit/>
        </a:bodyPr>
        <a:lstStyle/>
        <a:p>
          <a:pPr marL="0" lvl="0" indent="0" algn="ctr" defTabSz="889000">
            <a:lnSpc>
              <a:spcPct val="90000"/>
            </a:lnSpc>
            <a:spcBef>
              <a:spcPct val="0"/>
            </a:spcBef>
            <a:spcAft>
              <a:spcPct val="35000"/>
            </a:spcAft>
            <a:buNone/>
          </a:pPr>
          <a:r>
            <a:rPr lang="en-US" sz="2000" b="1" kern="1200" dirty="0"/>
            <a:t>Frida Kahlo</a:t>
          </a:r>
        </a:p>
      </dsp:txBody>
      <dsp:txXfrm>
        <a:off x="8237482" y="3722738"/>
        <a:ext cx="2745827" cy="1751877"/>
      </dsp:txXfrm>
    </dsp:sp>
    <dsp:sp modelId="{A6D1796B-1D57-43B8-A2A4-AB77FB95F9A4}">
      <dsp:nvSpPr>
        <dsp:cNvPr id="0" name=""/>
        <dsp:cNvSpPr/>
      </dsp:nvSpPr>
      <dsp:spPr>
        <a:xfrm>
          <a:off x="9610396" y="3065784"/>
          <a:ext cx="0" cy="547461"/>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E8689B4-92EC-42B1-9928-8BB6FE988D55}">
      <dsp:nvSpPr>
        <dsp:cNvPr id="0" name=""/>
        <dsp:cNvSpPr/>
      </dsp:nvSpPr>
      <dsp:spPr>
        <a:xfrm>
          <a:off x="9555650" y="3613246"/>
          <a:ext cx="109492" cy="10949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20F27-6E7B-48F8-B839-57C94FE8988F}">
      <dsp:nvSpPr>
        <dsp:cNvPr id="0" name=""/>
        <dsp:cNvSpPr/>
      </dsp:nvSpPr>
      <dsp:spPr>
        <a:xfrm>
          <a:off x="0" y="5289"/>
          <a:ext cx="6832212" cy="167075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Warm-up: Cold Reading #3</a:t>
          </a:r>
        </a:p>
      </dsp:txBody>
      <dsp:txXfrm>
        <a:off x="81560" y="86849"/>
        <a:ext cx="6669092" cy="1507639"/>
      </dsp:txXfrm>
    </dsp:sp>
    <dsp:sp modelId="{840A4AD5-0B13-4710-9E73-D5067045BAC5}">
      <dsp:nvSpPr>
        <dsp:cNvPr id="0" name=""/>
        <dsp:cNvSpPr/>
      </dsp:nvSpPr>
      <dsp:spPr>
        <a:xfrm>
          <a:off x="0" y="1797009"/>
          <a:ext cx="6832212" cy="1670759"/>
        </a:xfrm>
        <a:prstGeom prst="roundRect">
          <a:avLst/>
        </a:prstGeom>
        <a:gradFill rotWithShape="0">
          <a:gsLst>
            <a:gs pos="0">
              <a:schemeClr val="accent2">
                <a:hueOff val="-723100"/>
                <a:satOff val="-4962"/>
                <a:lumOff val="2549"/>
                <a:alphaOff val="0"/>
                <a:tint val="96000"/>
                <a:lumMod val="104000"/>
              </a:schemeClr>
            </a:gs>
            <a:gs pos="100000">
              <a:schemeClr val="accent2">
                <a:hueOff val="-723100"/>
                <a:satOff val="-4962"/>
                <a:lumOff val="254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Two Kinds Quiz</a:t>
          </a:r>
        </a:p>
      </dsp:txBody>
      <dsp:txXfrm>
        <a:off x="81560" y="1878569"/>
        <a:ext cx="6669092" cy="1507639"/>
      </dsp:txXfrm>
    </dsp:sp>
    <dsp:sp modelId="{E66E6512-55E9-4EB5-85C4-002255907882}">
      <dsp:nvSpPr>
        <dsp:cNvPr id="0" name=""/>
        <dsp:cNvSpPr/>
      </dsp:nvSpPr>
      <dsp:spPr>
        <a:xfrm>
          <a:off x="0" y="3588729"/>
          <a:ext cx="6832212" cy="1670759"/>
        </a:xfrm>
        <a:prstGeom prst="roundRect">
          <a:avLst/>
        </a:prstGeom>
        <a:gradFill rotWithShape="0">
          <a:gsLst>
            <a:gs pos="0">
              <a:schemeClr val="accent2">
                <a:hueOff val="-1446200"/>
                <a:satOff val="-9924"/>
                <a:lumOff val="5098"/>
                <a:alphaOff val="0"/>
                <a:tint val="96000"/>
                <a:lumMod val="104000"/>
              </a:schemeClr>
            </a:gs>
            <a:gs pos="100000">
              <a:schemeClr val="accent2">
                <a:hueOff val="-1446200"/>
                <a:satOff val="-9924"/>
                <a:lumOff val="509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b="1" kern="1200" dirty="0"/>
            <a:t>Two Kinds CEIEI</a:t>
          </a:r>
        </a:p>
      </dsp:txBody>
      <dsp:txXfrm>
        <a:off x="81560" y="3670289"/>
        <a:ext cx="6669092" cy="1507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9C84A-BE23-4D42-95A2-6E6407D5C3FD}">
      <dsp:nvSpPr>
        <dsp:cNvPr id="0" name=""/>
        <dsp:cNvSpPr/>
      </dsp:nvSpPr>
      <dsp:spPr>
        <a:xfrm>
          <a:off x="0" y="840859"/>
          <a:ext cx="10589658" cy="155235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2B8432-2A16-4229-8B11-BF0FC99514F6}">
      <dsp:nvSpPr>
        <dsp:cNvPr id="0" name=""/>
        <dsp:cNvSpPr/>
      </dsp:nvSpPr>
      <dsp:spPr>
        <a:xfrm>
          <a:off x="8788635" y="1170262"/>
          <a:ext cx="853795" cy="8537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0E45DB-F843-4805-959C-0304054CD696}">
      <dsp:nvSpPr>
        <dsp:cNvPr id="0" name=""/>
        <dsp:cNvSpPr/>
      </dsp:nvSpPr>
      <dsp:spPr>
        <a:xfrm>
          <a:off x="0" y="788513"/>
          <a:ext cx="8796687" cy="1552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291" tIns="164291" rIns="164291" bIns="164291"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1"/>
              </a:solidFill>
            </a:rPr>
            <a:t>You cannot just plop a quote into a paragraph. You need a lead-in</a:t>
          </a:r>
          <a:endParaRPr lang="en-US" kern="1200" dirty="0"/>
        </a:p>
      </dsp:txBody>
      <dsp:txXfrm>
        <a:off x="0" y="788513"/>
        <a:ext cx="8796687" cy="1552355"/>
      </dsp:txXfrm>
    </dsp:sp>
    <dsp:sp modelId="{8035073A-1711-4825-82C1-9145F8F6B18B}">
      <dsp:nvSpPr>
        <dsp:cNvPr id="0" name=""/>
        <dsp:cNvSpPr/>
      </dsp:nvSpPr>
      <dsp:spPr>
        <a:xfrm>
          <a:off x="0" y="2781302"/>
          <a:ext cx="10589658" cy="1552355"/>
        </a:xfrm>
        <a:prstGeom prst="roundRect">
          <a:avLst>
            <a:gd name="adj" fmla="val 10000"/>
          </a:avLst>
        </a:prstGeom>
        <a:solidFill>
          <a:schemeClr val="accent5">
            <a:hueOff val="414507"/>
            <a:satOff val="39495"/>
            <a:lumOff val="-16471"/>
            <a:alphaOff val="0"/>
          </a:schemeClr>
        </a:solidFill>
        <a:ln>
          <a:noFill/>
        </a:ln>
        <a:effectLst/>
      </dsp:spPr>
      <dsp:style>
        <a:lnRef idx="0">
          <a:scrgbClr r="0" g="0" b="0"/>
        </a:lnRef>
        <a:fillRef idx="1">
          <a:scrgbClr r="0" g="0" b="0"/>
        </a:fillRef>
        <a:effectRef idx="0">
          <a:scrgbClr r="0" g="0" b="0"/>
        </a:effectRef>
        <a:fontRef idx="minor"/>
      </dsp:style>
    </dsp:sp>
    <dsp:sp modelId="{8526AB4D-7B90-42AE-AE62-CCA56E6510F0}">
      <dsp:nvSpPr>
        <dsp:cNvPr id="0" name=""/>
        <dsp:cNvSpPr/>
      </dsp:nvSpPr>
      <dsp:spPr>
        <a:xfrm>
          <a:off x="469587" y="3130582"/>
          <a:ext cx="853795" cy="8537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FAA857-85A8-4A3D-BF11-A53215BEE664}">
      <dsp:nvSpPr>
        <dsp:cNvPr id="0" name=""/>
        <dsp:cNvSpPr/>
      </dsp:nvSpPr>
      <dsp:spPr>
        <a:xfrm>
          <a:off x="1792970" y="2781302"/>
          <a:ext cx="8796687" cy="1552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291" tIns="164291" rIns="164291" bIns="164291"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1"/>
              </a:solidFill>
            </a:rPr>
            <a:t>Most common/ ultra basic lead-in = According to (author’s name), “direct quote” (citation). </a:t>
          </a:r>
        </a:p>
      </dsp:txBody>
      <dsp:txXfrm>
        <a:off x="1792970" y="2781302"/>
        <a:ext cx="8796687" cy="15523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20F27-6E7B-48F8-B839-57C94FE8988F}">
      <dsp:nvSpPr>
        <dsp:cNvPr id="0" name=""/>
        <dsp:cNvSpPr/>
      </dsp:nvSpPr>
      <dsp:spPr>
        <a:xfrm>
          <a:off x="0" y="118599"/>
          <a:ext cx="6832212" cy="743535"/>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Warm-up: 10 minutes</a:t>
          </a:r>
        </a:p>
      </dsp:txBody>
      <dsp:txXfrm>
        <a:off x="36296" y="154895"/>
        <a:ext cx="6759620" cy="670943"/>
      </dsp:txXfrm>
    </dsp:sp>
    <dsp:sp modelId="{A2822BD9-1842-4D5C-BDA8-42A2C745561C}">
      <dsp:nvSpPr>
        <dsp:cNvPr id="0" name=""/>
        <dsp:cNvSpPr/>
      </dsp:nvSpPr>
      <dsp:spPr>
        <a:xfrm>
          <a:off x="0" y="862134"/>
          <a:ext cx="6832212"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Writer’s Notebook #2 - 1/15</a:t>
          </a:r>
        </a:p>
      </dsp:txBody>
      <dsp:txXfrm>
        <a:off x="0" y="862134"/>
        <a:ext cx="6832212" cy="513360"/>
      </dsp:txXfrm>
    </dsp:sp>
    <dsp:sp modelId="{E66E6512-55E9-4EB5-85C4-002255907882}">
      <dsp:nvSpPr>
        <dsp:cNvPr id="0" name=""/>
        <dsp:cNvSpPr/>
      </dsp:nvSpPr>
      <dsp:spPr>
        <a:xfrm>
          <a:off x="0" y="1375494"/>
          <a:ext cx="6832212" cy="743535"/>
        </a:xfrm>
        <a:prstGeom prst="roundRect">
          <a:avLst/>
        </a:prstGeom>
        <a:gradFill rotWithShape="0">
          <a:gsLst>
            <a:gs pos="0">
              <a:schemeClr val="accent2">
                <a:hueOff val="-482067"/>
                <a:satOff val="-3308"/>
                <a:lumOff val="1699"/>
                <a:alphaOff val="0"/>
                <a:tint val="96000"/>
                <a:lumMod val="104000"/>
              </a:schemeClr>
            </a:gs>
            <a:gs pos="100000">
              <a:schemeClr val="accent2">
                <a:hueOff val="-482067"/>
                <a:satOff val="-3308"/>
                <a:lumOff val="169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Group 1: Two Kinds CEIEI</a:t>
          </a:r>
        </a:p>
      </dsp:txBody>
      <dsp:txXfrm>
        <a:off x="36296" y="1411790"/>
        <a:ext cx="6759620" cy="670943"/>
      </dsp:txXfrm>
    </dsp:sp>
    <dsp:sp modelId="{7A82FF6E-85A8-4CEF-BF33-817CE3C62823}">
      <dsp:nvSpPr>
        <dsp:cNvPr id="0" name=""/>
        <dsp:cNvSpPr/>
      </dsp:nvSpPr>
      <dsp:spPr>
        <a:xfrm>
          <a:off x="0" y="2119029"/>
          <a:ext cx="6832212"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Feedback</a:t>
          </a:r>
        </a:p>
      </dsp:txBody>
      <dsp:txXfrm>
        <a:off x="0" y="2119029"/>
        <a:ext cx="6832212" cy="513360"/>
      </dsp:txXfrm>
    </dsp:sp>
    <dsp:sp modelId="{FE2D0B56-DD13-43C7-A37D-387A58BE1894}">
      <dsp:nvSpPr>
        <dsp:cNvPr id="0" name=""/>
        <dsp:cNvSpPr/>
      </dsp:nvSpPr>
      <dsp:spPr>
        <a:xfrm>
          <a:off x="0" y="2632389"/>
          <a:ext cx="6832212" cy="743535"/>
        </a:xfrm>
        <a:prstGeom prst="roundRect">
          <a:avLst/>
        </a:prstGeom>
        <a:gradFill rotWithShape="0">
          <a:gsLst>
            <a:gs pos="0">
              <a:schemeClr val="accent2">
                <a:hueOff val="-964133"/>
                <a:satOff val="-6616"/>
                <a:lumOff val="3399"/>
                <a:alphaOff val="0"/>
                <a:tint val="96000"/>
                <a:lumMod val="104000"/>
              </a:schemeClr>
            </a:gs>
            <a:gs pos="100000">
              <a:schemeClr val="accent2">
                <a:hueOff val="-964133"/>
                <a:satOff val="-6616"/>
                <a:lumOff val="3399"/>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Group 2: By Any Other Name Pt.2</a:t>
          </a:r>
        </a:p>
      </dsp:txBody>
      <dsp:txXfrm>
        <a:off x="36296" y="2668685"/>
        <a:ext cx="6759620" cy="670943"/>
      </dsp:txXfrm>
    </dsp:sp>
    <dsp:sp modelId="{3348CCDB-2B89-425E-8108-21234FBDB3C2}">
      <dsp:nvSpPr>
        <dsp:cNvPr id="0" name=""/>
        <dsp:cNvSpPr/>
      </dsp:nvSpPr>
      <dsp:spPr>
        <a:xfrm>
          <a:off x="0" y="3375924"/>
          <a:ext cx="6832212"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Annotate</a:t>
          </a:r>
        </a:p>
      </dsp:txBody>
      <dsp:txXfrm>
        <a:off x="0" y="3375924"/>
        <a:ext cx="6832212" cy="513360"/>
      </dsp:txXfrm>
    </dsp:sp>
    <dsp:sp modelId="{09E99B18-BDB5-4DED-81E7-6322B2135DD2}">
      <dsp:nvSpPr>
        <dsp:cNvPr id="0" name=""/>
        <dsp:cNvSpPr/>
      </dsp:nvSpPr>
      <dsp:spPr>
        <a:xfrm>
          <a:off x="0" y="3889284"/>
          <a:ext cx="6832212" cy="743535"/>
        </a:xfrm>
        <a:prstGeom prst="roundRect">
          <a:avLst/>
        </a:prstGeom>
        <a:gradFill rotWithShape="0">
          <a:gsLst>
            <a:gs pos="0">
              <a:schemeClr val="accent2">
                <a:hueOff val="-1446200"/>
                <a:satOff val="-9924"/>
                <a:lumOff val="5098"/>
                <a:alphaOff val="0"/>
                <a:tint val="96000"/>
                <a:lumMod val="104000"/>
              </a:schemeClr>
            </a:gs>
            <a:gs pos="100000">
              <a:schemeClr val="accent2">
                <a:hueOff val="-1446200"/>
                <a:satOff val="-9924"/>
                <a:lumOff val="509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Group 3: Frida Kahlo</a:t>
          </a:r>
        </a:p>
      </dsp:txBody>
      <dsp:txXfrm>
        <a:off x="36296" y="3925580"/>
        <a:ext cx="6759620" cy="670943"/>
      </dsp:txXfrm>
    </dsp:sp>
    <dsp:sp modelId="{697E8CEC-501B-4CEE-B8FE-896988507E5A}">
      <dsp:nvSpPr>
        <dsp:cNvPr id="0" name=""/>
        <dsp:cNvSpPr/>
      </dsp:nvSpPr>
      <dsp:spPr>
        <a:xfrm>
          <a:off x="0" y="4632819"/>
          <a:ext cx="6832212"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OPTIC</a:t>
          </a:r>
        </a:p>
      </dsp:txBody>
      <dsp:txXfrm>
        <a:off x="0" y="4632819"/>
        <a:ext cx="6832212" cy="513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6309C-A5BA-4D4F-B3DC-68A370B20BB0}">
      <dsp:nvSpPr>
        <dsp:cNvPr id="0" name=""/>
        <dsp:cNvSpPr/>
      </dsp:nvSpPr>
      <dsp:spPr>
        <a:xfrm>
          <a:off x="0" y="0"/>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3C0464C3-EDB7-42CA-A96D-DB3E87C3CACF}">
      <dsp:nvSpPr>
        <dsp:cNvPr id="0" name=""/>
        <dsp:cNvSpPr/>
      </dsp:nvSpPr>
      <dsp:spPr>
        <a:xfrm>
          <a:off x="0" y="0"/>
          <a:ext cx="136644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SGM</a:t>
          </a:r>
        </a:p>
      </dsp:txBody>
      <dsp:txXfrm>
        <a:off x="0" y="0"/>
        <a:ext cx="1366442" cy="1316194"/>
      </dsp:txXfrm>
    </dsp:sp>
    <dsp:sp modelId="{57755DEB-8883-47F7-BEF9-8DFBD8651AE4}">
      <dsp:nvSpPr>
        <dsp:cNvPr id="0" name=""/>
        <dsp:cNvSpPr/>
      </dsp:nvSpPr>
      <dsp:spPr>
        <a:xfrm>
          <a:off x="1468925" y="59768"/>
          <a:ext cx="5363286" cy="1195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Do your best; Bring IR. </a:t>
          </a:r>
        </a:p>
      </dsp:txBody>
      <dsp:txXfrm>
        <a:off x="1468925" y="59768"/>
        <a:ext cx="5363286" cy="1195372"/>
      </dsp:txXfrm>
    </dsp:sp>
    <dsp:sp modelId="{279A23C2-E2D1-412B-AB62-C70467C98A62}">
      <dsp:nvSpPr>
        <dsp:cNvPr id="0" name=""/>
        <dsp:cNvSpPr/>
      </dsp:nvSpPr>
      <dsp:spPr>
        <a:xfrm>
          <a:off x="1366442" y="1255140"/>
          <a:ext cx="5465769"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E7E2B39A-F36A-41FE-A598-BFC54DBAFC2D}">
      <dsp:nvSpPr>
        <dsp:cNvPr id="0" name=""/>
        <dsp:cNvSpPr/>
      </dsp:nvSpPr>
      <dsp:spPr>
        <a:xfrm>
          <a:off x="0" y="1316194"/>
          <a:ext cx="6832212" cy="0"/>
        </a:xfrm>
        <a:prstGeom prst="line">
          <a:avLst/>
        </a:prstGeom>
        <a:gradFill rotWithShape="0">
          <a:gsLst>
            <a:gs pos="0">
              <a:schemeClr val="accent2">
                <a:hueOff val="-482067"/>
                <a:satOff val="-3308"/>
                <a:lumOff val="1699"/>
                <a:alphaOff val="0"/>
                <a:tint val="96000"/>
                <a:lumMod val="104000"/>
              </a:schemeClr>
            </a:gs>
            <a:gs pos="100000">
              <a:schemeClr val="accent2">
                <a:hueOff val="-482067"/>
                <a:satOff val="-3308"/>
                <a:lumOff val="1699"/>
                <a:alphaOff val="0"/>
                <a:shade val="98000"/>
                <a:lumMod val="94000"/>
              </a:schemeClr>
            </a:gs>
          </a:gsLst>
          <a:lin ang="5400000" scaled="0"/>
        </a:gradFill>
        <a:ln w="9525" cap="rnd" cmpd="sng" algn="ctr">
          <a:solidFill>
            <a:schemeClr val="accent2">
              <a:hueOff val="-482067"/>
              <a:satOff val="-3308"/>
              <a:lumOff val="1699"/>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85758C0F-2620-4C5F-8F3D-A571916EDE89}">
      <dsp:nvSpPr>
        <dsp:cNvPr id="0" name=""/>
        <dsp:cNvSpPr/>
      </dsp:nvSpPr>
      <dsp:spPr>
        <a:xfrm>
          <a:off x="0" y="1316194"/>
          <a:ext cx="136644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Last </a:t>
          </a:r>
          <a:r>
            <a:rPr lang="en-US" sz="2300" b="1" kern="1200" dirty="0"/>
            <a:t>Group Rotation</a:t>
          </a:r>
        </a:p>
      </dsp:txBody>
      <dsp:txXfrm>
        <a:off x="0" y="1316194"/>
        <a:ext cx="1366442" cy="1316194"/>
      </dsp:txXfrm>
    </dsp:sp>
    <dsp:sp modelId="{8A5C8BC8-30C9-47A8-B4AC-61416E8C0410}">
      <dsp:nvSpPr>
        <dsp:cNvPr id="0" name=""/>
        <dsp:cNvSpPr/>
      </dsp:nvSpPr>
      <dsp:spPr>
        <a:xfrm>
          <a:off x="1468925" y="1375963"/>
          <a:ext cx="5363286" cy="1195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By Any Other Name; CEIEI feedback; Frida Kahlo OPTIC</a:t>
          </a:r>
        </a:p>
      </dsp:txBody>
      <dsp:txXfrm>
        <a:off x="1468925" y="1375963"/>
        <a:ext cx="5363286" cy="1195372"/>
      </dsp:txXfrm>
    </dsp:sp>
    <dsp:sp modelId="{B397E524-1BE2-49BC-9FD7-4BBEDBDCA4E1}">
      <dsp:nvSpPr>
        <dsp:cNvPr id="0" name=""/>
        <dsp:cNvSpPr/>
      </dsp:nvSpPr>
      <dsp:spPr>
        <a:xfrm>
          <a:off x="1366442" y="2571335"/>
          <a:ext cx="5465769"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C8BACD4-E3B8-4956-9FD7-B73069EE1423}">
      <dsp:nvSpPr>
        <dsp:cNvPr id="0" name=""/>
        <dsp:cNvSpPr/>
      </dsp:nvSpPr>
      <dsp:spPr>
        <a:xfrm>
          <a:off x="0" y="2632389"/>
          <a:ext cx="6832212" cy="0"/>
        </a:xfrm>
        <a:prstGeom prst="line">
          <a:avLst/>
        </a:prstGeom>
        <a:gradFill rotWithShape="0">
          <a:gsLst>
            <a:gs pos="0">
              <a:schemeClr val="accent2">
                <a:hueOff val="-964133"/>
                <a:satOff val="-6616"/>
                <a:lumOff val="3399"/>
                <a:alphaOff val="0"/>
                <a:tint val="96000"/>
                <a:lumMod val="104000"/>
              </a:schemeClr>
            </a:gs>
            <a:gs pos="100000">
              <a:schemeClr val="accent2">
                <a:hueOff val="-964133"/>
                <a:satOff val="-6616"/>
                <a:lumOff val="3399"/>
                <a:alphaOff val="0"/>
                <a:shade val="98000"/>
                <a:lumMod val="94000"/>
              </a:schemeClr>
            </a:gs>
          </a:gsLst>
          <a:lin ang="5400000" scaled="0"/>
        </a:gradFill>
        <a:ln w="9525" cap="rnd" cmpd="sng" algn="ctr">
          <a:solidFill>
            <a:schemeClr val="accent2">
              <a:hueOff val="-964133"/>
              <a:satOff val="-6616"/>
              <a:lumOff val="3399"/>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DB17A9B8-4E7B-48E0-92CD-962E73B4146E}">
      <dsp:nvSpPr>
        <dsp:cNvPr id="0" name=""/>
        <dsp:cNvSpPr/>
      </dsp:nvSpPr>
      <dsp:spPr>
        <a:xfrm>
          <a:off x="0" y="2632389"/>
          <a:ext cx="136644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“Two Kinds” Quiz</a:t>
          </a:r>
        </a:p>
      </dsp:txBody>
      <dsp:txXfrm>
        <a:off x="0" y="2632389"/>
        <a:ext cx="1366442" cy="1316194"/>
      </dsp:txXfrm>
    </dsp:sp>
    <dsp:sp modelId="{43BFB700-1980-4B17-8385-47548F7F0323}">
      <dsp:nvSpPr>
        <dsp:cNvPr id="0" name=""/>
        <dsp:cNvSpPr/>
      </dsp:nvSpPr>
      <dsp:spPr>
        <a:xfrm>
          <a:off x="1468925" y="2692158"/>
          <a:ext cx="5363286" cy="1195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feedback</a:t>
          </a:r>
        </a:p>
      </dsp:txBody>
      <dsp:txXfrm>
        <a:off x="1468925" y="2692158"/>
        <a:ext cx="5363286" cy="1195372"/>
      </dsp:txXfrm>
    </dsp:sp>
    <dsp:sp modelId="{CA7B7B6A-ABB8-485B-9635-43500F2118D5}">
      <dsp:nvSpPr>
        <dsp:cNvPr id="0" name=""/>
        <dsp:cNvSpPr/>
      </dsp:nvSpPr>
      <dsp:spPr>
        <a:xfrm>
          <a:off x="1366442" y="3887530"/>
          <a:ext cx="5465769"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4EAC6F8-2E1A-43BB-8EC2-EFC7FB040B6C}">
      <dsp:nvSpPr>
        <dsp:cNvPr id="0" name=""/>
        <dsp:cNvSpPr/>
      </dsp:nvSpPr>
      <dsp:spPr>
        <a:xfrm>
          <a:off x="0" y="3948584"/>
          <a:ext cx="6832212" cy="0"/>
        </a:xfrm>
        <a:prstGeom prst="line">
          <a:avLst/>
        </a:prstGeom>
        <a:gradFill rotWithShape="0">
          <a:gsLst>
            <a:gs pos="0">
              <a:schemeClr val="accent2">
                <a:hueOff val="-1446200"/>
                <a:satOff val="-9924"/>
                <a:lumOff val="5098"/>
                <a:alphaOff val="0"/>
                <a:tint val="96000"/>
                <a:lumMod val="104000"/>
              </a:schemeClr>
            </a:gs>
            <a:gs pos="100000">
              <a:schemeClr val="accent2">
                <a:hueOff val="-1446200"/>
                <a:satOff val="-9924"/>
                <a:lumOff val="5098"/>
                <a:alphaOff val="0"/>
                <a:shade val="98000"/>
                <a:lumMod val="94000"/>
              </a:schemeClr>
            </a:gs>
          </a:gsLst>
          <a:lin ang="5400000" scaled="0"/>
        </a:gradFill>
        <a:ln w="9525" cap="rnd" cmpd="sng" algn="ctr">
          <a:solidFill>
            <a:schemeClr val="accent2">
              <a:hueOff val="-1446200"/>
              <a:satOff val="-9924"/>
              <a:lumOff val="509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87F09475-BD66-463F-9EA1-CC4E948813C7}">
      <dsp:nvSpPr>
        <dsp:cNvPr id="0" name=""/>
        <dsp:cNvSpPr/>
      </dsp:nvSpPr>
      <dsp:spPr>
        <a:xfrm>
          <a:off x="0" y="3948584"/>
          <a:ext cx="1366442" cy="1316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HW: Prep for 2</a:t>
          </a:r>
          <a:r>
            <a:rPr lang="en-US" sz="2300" b="1" kern="1200" baseline="30000" dirty="0"/>
            <a:t>nd</a:t>
          </a:r>
          <a:r>
            <a:rPr lang="en-US" sz="2300" b="1" kern="1200" dirty="0"/>
            <a:t> CEIEI</a:t>
          </a:r>
        </a:p>
      </dsp:txBody>
      <dsp:txXfrm>
        <a:off x="0" y="3948584"/>
        <a:ext cx="1366442" cy="1316194"/>
      </dsp:txXfrm>
    </dsp:sp>
    <dsp:sp modelId="{00B248D0-CAC8-49AD-828B-0C2B326BDD56}">
      <dsp:nvSpPr>
        <dsp:cNvPr id="0" name=""/>
        <dsp:cNvSpPr/>
      </dsp:nvSpPr>
      <dsp:spPr>
        <a:xfrm>
          <a:off x="1468925" y="4008352"/>
          <a:ext cx="5363286" cy="1195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dirty="0"/>
            <a:t>How does identity cause conflict in the short story? </a:t>
          </a:r>
        </a:p>
      </dsp:txBody>
      <dsp:txXfrm>
        <a:off x="1468925" y="4008352"/>
        <a:ext cx="5363286" cy="1195372"/>
      </dsp:txXfrm>
    </dsp:sp>
    <dsp:sp modelId="{D7FBDEEA-3AE8-4AA6-8FA0-045AA4B5A564}">
      <dsp:nvSpPr>
        <dsp:cNvPr id="0" name=""/>
        <dsp:cNvSpPr/>
      </dsp:nvSpPr>
      <dsp:spPr>
        <a:xfrm>
          <a:off x="1366442" y="5203725"/>
          <a:ext cx="5465769" cy="0"/>
        </a:xfrm>
        <a:prstGeom prst="line">
          <a:avLst/>
        </a:prstGeom>
        <a:solidFill>
          <a:schemeClr val="accent2">
            <a:hueOff val="0"/>
            <a:satOff val="0"/>
            <a:lumOff val="0"/>
            <a:alphaOff val="0"/>
          </a:schemeClr>
        </a:solidFill>
        <a:ln w="15875"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D7DFB-CE27-4FA0-AB71-9B681E59039C}">
      <dsp:nvSpPr>
        <dsp:cNvPr id="0" name=""/>
        <dsp:cNvSpPr/>
      </dsp:nvSpPr>
      <dsp:spPr>
        <a:xfrm>
          <a:off x="2905" y="708983"/>
          <a:ext cx="1043929" cy="10439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6F1CE2-B7B9-4736-9FD1-BC9D663F87DA}">
      <dsp:nvSpPr>
        <dsp:cNvPr id="0" name=""/>
        <dsp:cNvSpPr/>
      </dsp:nvSpPr>
      <dsp:spPr>
        <a:xfrm>
          <a:off x="2905" y="1845837"/>
          <a:ext cx="2982656" cy="44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t>Group 1:</a:t>
          </a:r>
        </a:p>
      </dsp:txBody>
      <dsp:txXfrm>
        <a:off x="2905" y="1845837"/>
        <a:ext cx="2982656" cy="447398"/>
      </dsp:txXfrm>
    </dsp:sp>
    <dsp:sp modelId="{AF7AFD6B-C09D-4291-A3EF-E6650E475B9D}">
      <dsp:nvSpPr>
        <dsp:cNvPr id="0" name=""/>
        <dsp:cNvSpPr/>
      </dsp:nvSpPr>
      <dsp:spPr>
        <a:xfrm>
          <a:off x="2905" y="2336456"/>
          <a:ext cx="2982656" cy="533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1" kern="1200" dirty="0"/>
            <a:t>By Any Other Name CEIEI writing</a:t>
          </a:r>
        </a:p>
      </dsp:txBody>
      <dsp:txXfrm>
        <a:off x="2905" y="2336456"/>
        <a:ext cx="2982656" cy="533555"/>
      </dsp:txXfrm>
    </dsp:sp>
    <dsp:sp modelId="{96226EC4-49B6-47E6-A267-557BF49A62C2}">
      <dsp:nvSpPr>
        <dsp:cNvPr id="0" name=""/>
        <dsp:cNvSpPr/>
      </dsp:nvSpPr>
      <dsp:spPr>
        <a:xfrm>
          <a:off x="3507526" y="708983"/>
          <a:ext cx="1043929" cy="10439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B69CDA-6FDD-47A1-894B-5140A85DC818}">
      <dsp:nvSpPr>
        <dsp:cNvPr id="0" name=""/>
        <dsp:cNvSpPr/>
      </dsp:nvSpPr>
      <dsp:spPr>
        <a:xfrm>
          <a:off x="3507526" y="1845837"/>
          <a:ext cx="2982656" cy="44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t>Group 2:</a:t>
          </a:r>
        </a:p>
      </dsp:txBody>
      <dsp:txXfrm>
        <a:off x="3507526" y="1845837"/>
        <a:ext cx="2982656" cy="447398"/>
      </dsp:txXfrm>
    </dsp:sp>
    <dsp:sp modelId="{5449890E-7350-4BB1-A860-8F0F11DA7CFC}">
      <dsp:nvSpPr>
        <dsp:cNvPr id="0" name=""/>
        <dsp:cNvSpPr/>
      </dsp:nvSpPr>
      <dsp:spPr>
        <a:xfrm>
          <a:off x="3507526" y="2336456"/>
          <a:ext cx="2982656" cy="533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1" kern="1200" dirty="0"/>
            <a:t>Short Essay: “An Indian Father’s Plea”</a:t>
          </a:r>
        </a:p>
      </dsp:txBody>
      <dsp:txXfrm>
        <a:off x="3507526" y="2336456"/>
        <a:ext cx="2982656" cy="533555"/>
      </dsp:txXfrm>
    </dsp:sp>
    <dsp:sp modelId="{8475D586-EE1E-41D0-A5F3-1682E1D8562D}">
      <dsp:nvSpPr>
        <dsp:cNvPr id="0" name=""/>
        <dsp:cNvSpPr/>
      </dsp:nvSpPr>
      <dsp:spPr>
        <a:xfrm>
          <a:off x="7012147" y="708983"/>
          <a:ext cx="1043929" cy="104392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3B696F-859B-45AD-8C15-3BF01B7B324C}">
      <dsp:nvSpPr>
        <dsp:cNvPr id="0" name=""/>
        <dsp:cNvSpPr/>
      </dsp:nvSpPr>
      <dsp:spPr>
        <a:xfrm>
          <a:off x="7012147" y="1845837"/>
          <a:ext cx="2982656" cy="44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100000"/>
            </a:lnSpc>
            <a:spcBef>
              <a:spcPct val="0"/>
            </a:spcBef>
            <a:spcAft>
              <a:spcPct val="35000"/>
            </a:spcAft>
            <a:buNone/>
            <a:defRPr b="1"/>
          </a:pPr>
          <a:r>
            <a:rPr lang="en-US" sz="2800" b="1" kern="1200" dirty="0"/>
            <a:t>Group 3:</a:t>
          </a:r>
        </a:p>
      </dsp:txBody>
      <dsp:txXfrm>
        <a:off x="7012147" y="1845837"/>
        <a:ext cx="2982656" cy="447398"/>
      </dsp:txXfrm>
    </dsp:sp>
    <dsp:sp modelId="{18911AE9-BEB6-48F9-A235-DB02580E5DC2}">
      <dsp:nvSpPr>
        <dsp:cNvPr id="0" name=""/>
        <dsp:cNvSpPr/>
      </dsp:nvSpPr>
      <dsp:spPr>
        <a:xfrm>
          <a:off x="7012147" y="2336456"/>
          <a:ext cx="2982656" cy="533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1" kern="1200" dirty="0"/>
            <a:t>Brainstorm/ synthesis work</a:t>
          </a:r>
        </a:p>
      </dsp:txBody>
      <dsp:txXfrm>
        <a:off x="7012147" y="2336456"/>
        <a:ext cx="2982656" cy="533555"/>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20-01-15T16:43:01.246"/>
    </inkml:context>
    <inkml:brush xml:id="br0">
      <inkml:brushProperty name="width" value="0.05292" units="cm"/>
      <inkml:brushProperty name="height" value="0.05292" units="cm"/>
      <inkml:brushProperty name="color" value="#FF0000"/>
    </inkml:brush>
  </inkml:definitions>
  <inkml:trace contextRef="#ctx0" brushRef="#br0">22413 11077 0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D916EA23-0339-4E46-9F25-7D838E79EF17}" type="datetimeFigureOut">
              <a:rPr lang="en-US" smtClean="0"/>
              <a:t>1/23/2020</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14E81925-CA98-455D-A45B-7A71D36D9055}" type="slidenum">
              <a:rPr lang="en-US" smtClean="0"/>
              <a:t>‹#›</a:t>
            </a:fld>
            <a:endParaRPr lang="en-US" dirty="0"/>
          </a:p>
        </p:txBody>
      </p:sp>
    </p:spTree>
    <p:extLst>
      <p:ext uri="{BB962C8B-B14F-4D97-AF65-F5344CB8AC3E}">
        <p14:creationId xmlns:p14="http://schemas.microsoft.com/office/powerpoint/2010/main" val="62909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4149">
              <a:defRPr/>
            </a:pPr>
            <a:fld id="{6CB54AA9-D1C5-4A71-8BC1-393246244DDE}" type="slidenum">
              <a:rPr lang="en-US">
                <a:solidFill>
                  <a:prstClr val="black"/>
                </a:solidFill>
                <a:latin typeface="Calibri" panose="020F0502020204030204"/>
              </a:rPr>
              <a:pPr defTabSz="464149">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83950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715965" y="4425215"/>
            <a:ext cx="5727741" cy="4192293"/>
          </a:xfrm>
          <a:prstGeom prst="rect">
            <a:avLst/>
          </a:prstGeom>
          <a:noFill/>
          <a:ln>
            <a:noFill/>
          </a:ln>
        </p:spPr>
        <p:txBody>
          <a:bodyPr spcFirstLastPara="1" wrap="square" lIns="92815" tIns="92815" rIns="92815" bIns="92815" anchor="ctr" anchorCtr="0">
            <a:noAutofit/>
          </a:bodyPr>
          <a:lstStyle/>
          <a:p>
            <a:endParaRPr/>
          </a:p>
        </p:txBody>
      </p:sp>
      <p:sp>
        <p:nvSpPr>
          <p:cNvPr id="91" name="Google Shape;91;p5:notes"/>
          <p:cNvSpPr>
            <a:spLocks noGrp="1" noRot="1" noChangeAspect="1"/>
          </p:cNvSpPr>
          <p:nvPr>
            <p:ph type="sldImg" idx="2"/>
          </p:nvPr>
        </p:nvSpPr>
        <p:spPr>
          <a:xfrm>
            <a:off x="474663" y="698500"/>
            <a:ext cx="621030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715965" y="4425215"/>
            <a:ext cx="5727741" cy="4192293"/>
          </a:xfrm>
          <a:prstGeom prst="rect">
            <a:avLst/>
          </a:prstGeom>
          <a:noFill/>
          <a:ln>
            <a:noFill/>
          </a:ln>
        </p:spPr>
        <p:txBody>
          <a:bodyPr spcFirstLastPara="1" wrap="square" lIns="92815" tIns="92815" rIns="92815" bIns="92815" anchor="ctr" anchorCtr="0">
            <a:noAutofit/>
          </a:bodyPr>
          <a:lstStyle/>
          <a:p>
            <a:endParaRPr/>
          </a:p>
        </p:txBody>
      </p:sp>
      <p:sp>
        <p:nvSpPr>
          <p:cNvPr id="97" name="Google Shape;97;p6:notes"/>
          <p:cNvSpPr>
            <a:spLocks noGrp="1" noRot="1" noChangeAspect="1"/>
          </p:cNvSpPr>
          <p:nvPr>
            <p:ph type="sldImg" idx="2"/>
          </p:nvPr>
        </p:nvSpPr>
        <p:spPr>
          <a:xfrm>
            <a:off x="476250" y="698500"/>
            <a:ext cx="6208713" cy="3494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txBox="1">
            <a:spLocks noGrp="1"/>
          </p:cNvSpPr>
          <p:nvPr>
            <p:ph type="body" idx="1"/>
          </p:nvPr>
        </p:nvSpPr>
        <p:spPr>
          <a:xfrm>
            <a:off x="715965" y="4425215"/>
            <a:ext cx="5727741" cy="4192293"/>
          </a:xfrm>
          <a:prstGeom prst="rect">
            <a:avLst/>
          </a:prstGeom>
          <a:noFill/>
          <a:ln>
            <a:noFill/>
          </a:ln>
        </p:spPr>
        <p:txBody>
          <a:bodyPr spcFirstLastPara="1" wrap="square" lIns="92815" tIns="92815" rIns="92815" bIns="92815" anchor="ctr" anchorCtr="0">
            <a:noAutofit/>
          </a:bodyPr>
          <a:lstStyle/>
          <a:p>
            <a:endParaRPr/>
          </a:p>
        </p:txBody>
      </p:sp>
      <p:sp>
        <p:nvSpPr>
          <p:cNvPr id="103" name="Google Shape;103;p8:notes"/>
          <p:cNvSpPr>
            <a:spLocks noGrp="1" noRot="1" noChangeAspect="1"/>
          </p:cNvSpPr>
          <p:nvPr>
            <p:ph type="sldImg" idx="2"/>
          </p:nvPr>
        </p:nvSpPr>
        <p:spPr>
          <a:xfrm>
            <a:off x="476250" y="698500"/>
            <a:ext cx="6208713" cy="3494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715965" y="4425215"/>
            <a:ext cx="5727741" cy="4192293"/>
          </a:xfrm>
          <a:prstGeom prst="rect">
            <a:avLst/>
          </a:prstGeom>
          <a:noFill/>
          <a:ln>
            <a:noFill/>
          </a:ln>
        </p:spPr>
        <p:txBody>
          <a:bodyPr spcFirstLastPara="1" wrap="square" lIns="92815" tIns="92815" rIns="92815" bIns="92815" anchor="ctr" anchorCtr="0">
            <a:noAutofit/>
          </a:bodyPr>
          <a:lstStyle/>
          <a:p>
            <a:endParaRPr/>
          </a:p>
        </p:txBody>
      </p:sp>
      <p:sp>
        <p:nvSpPr>
          <p:cNvPr id="108" name="Google Shape;108;p9:notes"/>
          <p:cNvSpPr>
            <a:spLocks noGrp="1" noRot="1" noChangeAspect="1"/>
          </p:cNvSpPr>
          <p:nvPr>
            <p:ph type="sldImg" idx="2"/>
          </p:nvPr>
        </p:nvSpPr>
        <p:spPr>
          <a:xfrm>
            <a:off x="476250" y="698500"/>
            <a:ext cx="6208713" cy="3494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4149">
              <a:defRPr/>
            </a:pPr>
            <a:fld id="{6CB54AA9-D1C5-4A71-8BC1-393246244DDE}" type="slidenum">
              <a:rPr lang="en-US">
                <a:solidFill>
                  <a:prstClr val="black"/>
                </a:solidFill>
                <a:latin typeface="Calibri" panose="020F0502020204030204"/>
              </a:rPr>
              <a:pPr defTabSz="464149">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88540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1/23/2020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2247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1/23/2020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5342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1/23/2020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1429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grpSp>
        <p:nvGrpSpPr>
          <p:cNvPr id="85" name="Google Shape;85;p4"/>
          <p:cNvGrpSpPr/>
          <p:nvPr/>
        </p:nvGrpSpPr>
        <p:grpSpPr>
          <a:xfrm>
            <a:off x="834621" y="399168"/>
            <a:ext cx="1332416" cy="1332416"/>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 name="Google Shape;88;p4"/>
          <p:cNvSpPr txBox="1">
            <a:spLocks noGrp="1"/>
          </p:cNvSpPr>
          <p:nvPr>
            <p:ph type="title"/>
          </p:nvPr>
        </p:nvSpPr>
        <p:spPr>
          <a:xfrm>
            <a:off x="1738400" y="798100"/>
            <a:ext cx="9374000" cy="13324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738400" y="2653400"/>
            <a:ext cx="9374000" cy="33888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90" name="Google Shape;90;p4"/>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65164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2E5755-BE71-42AB-90F6-2F0E564E55A6}"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0540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E68CF-544E-4644-A5ED-8BFA55AC904A}"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7180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20DED0-842D-4236-8DE2-847A33CFA49E}"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14926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63E865-D6F4-43E8-B056-5F77FF98F8C7}"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605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392656-D9E5-45DE-AB78-A02B96C0D337}" type="datetime1">
              <a:rPr lang="en-US" smtClean="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31774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DDD20B-CD57-45CB-9DE3-30B0CB335A7F}" type="datetime1">
              <a:rPr lang="en-US" smtClean="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2330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BF8FB-3BFB-4C6B-BFA1-0EF9A6BEF927}" type="datetime1">
              <a:rPr lang="en-US" smtClean="0"/>
              <a:t>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728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1/23/2020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96392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F9B5E6-956A-4BA4-975A-E7DEF0A26FCD}"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9586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74AE70-3B2E-4296-B975-61046C051972}"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8761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758159-BAD0-408E-BBE1-96B668F1C589}"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2003461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758159-BAD0-408E-BBE1-96B668F1C589}"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985665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4758159-BAD0-408E-BBE1-96B668F1C589}"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1850164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4758159-BAD0-408E-BBE1-96B668F1C589}"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5972912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4758159-BAD0-408E-BBE1-96B668F1C589}"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7300294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8EC607-3EF5-436E-A362-C37FB4F54254}"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85142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CCAF28-6DF0-4504-9918-536BB1B9FA11}"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69512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670560" y="4983480"/>
            <a:ext cx="10911840" cy="10515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6393D9"/>
              </a:buClr>
              <a:buSzPts val="1400"/>
              <a:buFont typeface="Verdana"/>
              <a:buNone/>
              <a:defRPr sz="3600" b="1" i="0" u="none" strike="noStrike" cap="none">
                <a:solidFill>
                  <a:srgbClr val="6393D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 name="Google Shape;15;p2"/>
          <p:cNvSpPr txBox="1">
            <a:spLocks noGrp="1"/>
          </p:cNvSpPr>
          <p:nvPr>
            <p:ph type="body" idx="1"/>
          </p:nvPr>
        </p:nvSpPr>
        <p:spPr>
          <a:xfrm>
            <a:off x="670560" y="530352"/>
            <a:ext cx="10911840" cy="4187952"/>
          </a:xfrm>
          <a:prstGeom prst="rect">
            <a:avLst/>
          </a:prstGeom>
          <a:noFill/>
          <a:ln>
            <a:noFill/>
          </a:ln>
        </p:spPr>
        <p:txBody>
          <a:bodyPr spcFirstLastPara="1" wrap="square" lIns="91425" tIns="91425" rIns="91425" bIns="91425" anchor="t" anchorCtr="0"/>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rtl="0">
              <a:spcBef>
                <a:spcPts val="250"/>
              </a:spcBef>
              <a:spcAft>
                <a:spcPts val="0"/>
              </a:spcAft>
              <a:buClr>
                <a:schemeClr val="accen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68300" algn="l" rtl="0">
              <a:spcBef>
                <a:spcPts val="250"/>
              </a:spcBef>
              <a:spcAft>
                <a:spcPts val="0"/>
              </a:spcAft>
              <a:buClr>
                <a:srgbClr val="FF3936"/>
              </a:buClr>
              <a:buSzPts val="2200"/>
              <a:buFont typeface="Noto Sans Symbols"/>
              <a:buChar char="⚫"/>
              <a:defRPr sz="2200" b="0" i="0" u="none" strike="noStrike" cap="none">
                <a:solidFill>
                  <a:schemeClr val="lt1"/>
                </a:solidFill>
                <a:latin typeface="Verdana"/>
                <a:ea typeface="Verdana"/>
                <a:cs typeface="Verdana"/>
                <a:sym typeface="Verdana"/>
              </a:defRPr>
            </a:lvl3pPr>
            <a:lvl4pPr marL="1828800" marR="0" lvl="3" indent="-363728" algn="l" rtl="0">
              <a:spcBef>
                <a:spcPts val="230"/>
              </a:spcBef>
              <a:spcAft>
                <a:spcPts val="0"/>
              </a:spcAft>
              <a:buClr>
                <a:srgbClr val="FF3936"/>
              </a:buClr>
              <a:buSzPts val="2128"/>
              <a:buFont typeface="Verdana"/>
              <a:buChar char="◦"/>
              <a:defRPr sz="1900" b="0" i="0" u="none" strike="noStrike" cap="none">
                <a:solidFill>
                  <a:schemeClr val="lt1"/>
                </a:solidFill>
                <a:latin typeface="Verdana"/>
                <a:ea typeface="Verdana"/>
                <a:cs typeface="Verdana"/>
                <a:sym typeface="Verdana"/>
              </a:defRPr>
            </a:lvl4pPr>
            <a:lvl5pPr marL="2286000" marR="0" lvl="4" indent="-342900" algn="l" rtl="0">
              <a:spcBef>
                <a:spcPts val="250"/>
              </a:spcBef>
              <a:spcAft>
                <a:spcPts val="0"/>
              </a:spcAft>
              <a:buClr>
                <a:srgbClr val="BFFF49"/>
              </a:buClr>
              <a:buSzPts val="1800"/>
              <a:buFont typeface="Noto Sans Symbols"/>
              <a:buChar char="⚫"/>
              <a:defRPr sz="18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16" name="Google Shape;16;p2"/>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7" name="Google Shape;17;p2"/>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8" name="Google Shape;18;p2"/>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9167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1/23/2020</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27712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9"/>
        <p:cNvGrpSpPr/>
        <p:nvPr/>
      </p:nvGrpSpPr>
      <p:grpSpPr>
        <a:xfrm>
          <a:off x="0" y="0"/>
          <a:ext cx="0" cy="0"/>
          <a:chOff x="0" y="0"/>
          <a:chExt cx="0" cy="0"/>
        </a:xfrm>
      </p:grpSpPr>
      <p:sp>
        <p:nvSpPr>
          <p:cNvPr id="20" name="Google Shape;20;p3"/>
          <p:cNvSpPr/>
          <p:nvPr/>
        </p:nvSpPr>
        <p:spPr>
          <a:xfrm>
            <a:off x="406401" y="329185"/>
            <a:ext cx="11376073" cy="6196819"/>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1" name="Google Shape;21;p3"/>
          <p:cNvSpPr/>
          <p:nvPr/>
        </p:nvSpPr>
        <p:spPr>
          <a:xfrm>
            <a:off x="558129" y="434162"/>
            <a:ext cx="11075745" cy="3108960"/>
          </a:xfrm>
          <a:prstGeom prst="roundRect">
            <a:avLst>
              <a:gd name="adj" fmla="val 4578"/>
            </a:avLst>
          </a:prstGeom>
          <a:gradFill>
            <a:gsLst>
              <a:gs pos="0">
                <a:srgbClr val="888888"/>
              </a:gs>
              <a:gs pos="55000">
                <a:schemeClr val="dk1"/>
              </a:gs>
              <a:gs pos="100000">
                <a:schemeClr val="dk1"/>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2" name="Google Shape;22;p3"/>
          <p:cNvSpPr txBox="1">
            <a:spLocks noGrp="1"/>
          </p:cNvSpPr>
          <p:nvPr>
            <p:ph type="ctrTitle"/>
          </p:nvPr>
        </p:nvSpPr>
        <p:spPr>
          <a:xfrm>
            <a:off x="963168" y="1820206"/>
            <a:ext cx="10363200" cy="1828800"/>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Clr>
                <a:srgbClr val="6393D9"/>
              </a:buClr>
              <a:buSzPts val="1400"/>
              <a:buFont typeface="Verdana"/>
              <a:buNone/>
              <a:defRPr sz="4500" b="1" i="0" u="none" strike="noStrike" cap="none">
                <a:solidFill>
                  <a:srgbClr val="6393D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3"/>
          <p:cNvSpPr txBox="1">
            <a:spLocks noGrp="1"/>
          </p:cNvSpPr>
          <p:nvPr>
            <p:ph type="subTitle" idx="1"/>
          </p:nvPr>
        </p:nvSpPr>
        <p:spPr>
          <a:xfrm>
            <a:off x="963168" y="3685032"/>
            <a:ext cx="10363200" cy="914400"/>
          </a:xfrm>
          <a:prstGeom prst="rect">
            <a:avLst/>
          </a:prstGeom>
          <a:noFill/>
          <a:ln>
            <a:noFill/>
          </a:ln>
        </p:spPr>
        <p:txBody>
          <a:bodyPr spcFirstLastPara="1" wrap="square" lIns="91425" tIns="91425" rIns="91425" bIns="91425" anchor="t" anchorCtr="0"/>
          <a:lstStyle>
            <a:lvl1pPr marL="36576" marR="0" lvl="0" indent="-11176" algn="r" rtl="0">
              <a:spcBef>
                <a:spcPts val="0"/>
              </a:spcBef>
              <a:spcAft>
                <a:spcPts val="0"/>
              </a:spcAft>
              <a:buClr>
                <a:schemeClr val="accent1"/>
              </a:buClr>
              <a:buSzPts val="2240"/>
              <a:buFont typeface="Noto Sans Symbols"/>
              <a:buNone/>
              <a:defRPr sz="2000" b="0" i="0" u="none" strike="noStrike" cap="none">
                <a:solidFill>
                  <a:srgbClr val="102642"/>
                </a:solidFill>
                <a:latin typeface="Verdana"/>
                <a:ea typeface="Verdana"/>
                <a:cs typeface="Verdana"/>
                <a:sym typeface="Verdana"/>
              </a:defRPr>
            </a:lvl1pPr>
            <a:lvl2pPr marL="457200" marR="0" lvl="1" indent="0" algn="ctr" rtl="0">
              <a:spcBef>
                <a:spcPts val="250"/>
              </a:spcBef>
              <a:spcAft>
                <a:spcPts val="0"/>
              </a:spcAft>
              <a:buClr>
                <a:schemeClr val="accent1"/>
              </a:buClr>
              <a:buSzPts val="2400"/>
              <a:buFont typeface="Verdana"/>
              <a:buNone/>
              <a:defRPr sz="2400" b="0" i="0" u="none" strike="noStrike" cap="none">
                <a:solidFill>
                  <a:schemeClr val="lt1"/>
                </a:solidFill>
                <a:latin typeface="Verdana"/>
                <a:ea typeface="Verdana"/>
                <a:cs typeface="Verdana"/>
                <a:sym typeface="Verdana"/>
              </a:defRPr>
            </a:lvl2pPr>
            <a:lvl3pPr marL="914400" marR="0" lvl="2" indent="0" algn="ctr" rtl="0">
              <a:spcBef>
                <a:spcPts val="250"/>
              </a:spcBef>
              <a:spcAft>
                <a:spcPts val="0"/>
              </a:spcAft>
              <a:buClr>
                <a:srgbClr val="FF3936"/>
              </a:buClr>
              <a:buSzPts val="2200"/>
              <a:buFont typeface="Noto Sans Symbols"/>
              <a:buNone/>
              <a:defRPr sz="2200" b="0" i="0" u="none" strike="noStrike" cap="none">
                <a:solidFill>
                  <a:schemeClr val="lt1"/>
                </a:solidFill>
                <a:latin typeface="Verdana"/>
                <a:ea typeface="Verdana"/>
                <a:cs typeface="Verdana"/>
                <a:sym typeface="Verdana"/>
              </a:defRPr>
            </a:lvl3pPr>
            <a:lvl4pPr marL="1371600" marR="0" lvl="3" indent="0" algn="ctr" rtl="0">
              <a:spcBef>
                <a:spcPts val="230"/>
              </a:spcBef>
              <a:spcAft>
                <a:spcPts val="0"/>
              </a:spcAft>
              <a:buClr>
                <a:srgbClr val="FF3936"/>
              </a:buClr>
              <a:buSzPts val="2128"/>
              <a:buFont typeface="Verdana"/>
              <a:buNone/>
              <a:defRPr sz="1900" b="0" i="0" u="none" strike="noStrike" cap="none">
                <a:solidFill>
                  <a:schemeClr val="lt1"/>
                </a:solidFill>
                <a:latin typeface="Verdana"/>
                <a:ea typeface="Verdana"/>
                <a:cs typeface="Verdana"/>
                <a:sym typeface="Verdana"/>
              </a:defRPr>
            </a:lvl4pPr>
            <a:lvl5pPr marL="1828800" marR="0" lvl="4" indent="0" algn="ctr" rtl="0">
              <a:spcBef>
                <a:spcPts val="250"/>
              </a:spcBef>
              <a:spcAft>
                <a:spcPts val="0"/>
              </a:spcAft>
              <a:buClr>
                <a:srgbClr val="BFFF49"/>
              </a:buClr>
              <a:buSzPts val="1800"/>
              <a:buFont typeface="Noto Sans Symbols"/>
              <a:buNone/>
              <a:defRPr sz="1800" b="0" i="0" u="none" strike="noStrike" cap="none">
                <a:solidFill>
                  <a:schemeClr val="lt1"/>
                </a:solidFill>
                <a:latin typeface="Verdana"/>
                <a:ea typeface="Verdana"/>
                <a:cs typeface="Verdana"/>
                <a:sym typeface="Verdana"/>
              </a:defRPr>
            </a:lvl5pPr>
            <a:lvl6pPr marL="2286000" marR="0" lvl="5" indent="0" algn="ctr" rtl="0">
              <a:spcBef>
                <a:spcPts val="250"/>
              </a:spcBef>
              <a:spcAft>
                <a:spcPts val="0"/>
              </a:spcAft>
              <a:buClr>
                <a:srgbClr val="BFFF49"/>
              </a:buClr>
              <a:buSzPts val="1700"/>
              <a:buFont typeface="Verdana"/>
              <a:buNone/>
              <a:defRPr sz="1700" b="0" i="0" u="none" strike="noStrike" cap="none">
                <a:solidFill>
                  <a:schemeClr val="lt1"/>
                </a:solidFill>
                <a:latin typeface="Verdana"/>
                <a:ea typeface="Verdana"/>
                <a:cs typeface="Verdana"/>
                <a:sym typeface="Verdana"/>
              </a:defRPr>
            </a:lvl6pPr>
            <a:lvl7pPr marL="2743200" marR="0" lvl="6" indent="0" algn="ctr" rtl="0">
              <a:spcBef>
                <a:spcPts val="255"/>
              </a:spcBef>
              <a:spcAft>
                <a:spcPts val="0"/>
              </a:spcAft>
              <a:buClr>
                <a:srgbClr val="BFFF49"/>
              </a:buClr>
              <a:buSzPts val="1500"/>
              <a:buFont typeface="Noto Sans Symbols"/>
              <a:buNone/>
              <a:defRPr sz="1500" b="0" i="0" u="none" strike="noStrike" cap="none">
                <a:solidFill>
                  <a:schemeClr val="lt1"/>
                </a:solidFill>
                <a:latin typeface="Verdana"/>
                <a:ea typeface="Verdana"/>
                <a:cs typeface="Verdana"/>
                <a:sym typeface="Verdana"/>
              </a:defRPr>
            </a:lvl7pPr>
            <a:lvl8pPr marL="3200400" marR="0" lvl="7" indent="0" algn="ctr" rtl="0">
              <a:spcBef>
                <a:spcPts val="257"/>
              </a:spcBef>
              <a:spcAft>
                <a:spcPts val="0"/>
              </a:spcAft>
              <a:buClr>
                <a:srgbClr val="BFFF49"/>
              </a:buClr>
              <a:buSzPts val="1500"/>
              <a:buFont typeface="Verdana"/>
              <a:buNone/>
              <a:defRPr sz="1500" b="0" i="0" u="none" strike="noStrike" cap="none">
                <a:solidFill>
                  <a:schemeClr val="lt1"/>
                </a:solidFill>
                <a:latin typeface="Verdana"/>
                <a:ea typeface="Verdana"/>
                <a:cs typeface="Verdana"/>
                <a:sym typeface="Verdana"/>
              </a:defRPr>
            </a:lvl8pPr>
            <a:lvl9pPr marL="3657600" marR="0" lvl="8" indent="0" algn="ctr" rtl="0">
              <a:spcBef>
                <a:spcPts val="255"/>
              </a:spcBef>
              <a:spcAft>
                <a:spcPts val="0"/>
              </a:spcAft>
              <a:buClr>
                <a:srgbClr val="BFFF49"/>
              </a:buClr>
              <a:buSzPts val="1500"/>
              <a:buFont typeface="Noto Sans Symbols"/>
              <a:buNone/>
              <a:defRPr sz="1500" b="0" i="0" u="none" strike="noStrike" cap="none">
                <a:solidFill>
                  <a:schemeClr val="lt1"/>
                </a:solidFill>
                <a:latin typeface="Verdana"/>
                <a:ea typeface="Verdana"/>
                <a:cs typeface="Verdana"/>
                <a:sym typeface="Verdana"/>
              </a:defRPr>
            </a:lvl9pPr>
          </a:lstStyle>
          <a:p>
            <a:endParaRPr/>
          </a:p>
        </p:txBody>
      </p:sp>
      <p:sp>
        <p:nvSpPr>
          <p:cNvPr id="24" name="Google Shape;24;p3"/>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5" name="Google Shape;25;p3"/>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6" name="Google Shape;26;p3"/>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24562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7"/>
        <p:cNvGrpSpPr/>
        <p:nvPr/>
      </p:nvGrpSpPr>
      <p:grpSpPr>
        <a:xfrm>
          <a:off x="0" y="0"/>
          <a:ext cx="0" cy="0"/>
          <a:chOff x="0" y="0"/>
          <a:chExt cx="0" cy="0"/>
        </a:xfrm>
      </p:grpSpPr>
      <p:sp>
        <p:nvSpPr>
          <p:cNvPr id="28" name="Google Shape;28;p4"/>
          <p:cNvSpPr/>
          <p:nvPr/>
        </p:nvSpPr>
        <p:spPr>
          <a:xfrm>
            <a:off x="406401" y="329185"/>
            <a:ext cx="11376073" cy="6196819"/>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9" name="Google Shape;29;p4"/>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0" name="Google Shape;30;p4"/>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1" name="Google Shape;31;p4"/>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662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2"/>
        <p:cNvGrpSpPr/>
        <p:nvPr/>
      </p:nvGrpSpPr>
      <p:grpSpPr>
        <a:xfrm>
          <a:off x="0" y="0"/>
          <a:ext cx="0" cy="0"/>
          <a:chOff x="0" y="0"/>
          <a:chExt cx="0" cy="0"/>
        </a:xfrm>
      </p:grpSpPr>
      <p:sp>
        <p:nvSpPr>
          <p:cNvPr id="33" name="Google Shape;33;p5"/>
          <p:cNvSpPr/>
          <p:nvPr/>
        </p:nvSpPr>
        <p:spPr>
          <a:xfrm>
            <a:off x="406401" y="329185"/>
            <a:ext cx="11376073" cy="6196819"/>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4" name="Google Shape;34;p5"/>
          <p:cNvSpPr/>
          <p:nvPr/>
        </p:nvSpPr>
        <p:spPr>
          <a:xfrm>
            <a:off x="558129" y="434163"/>
            <a:ext cx="11075745" cy="4341329"/>
          </a:xfrm>
          <a:prstGeom prst="roundRect">
            <a:avLst>
              <a:gd name="adj" fmla="val 2127"/>
            </a:avLst>
          </a:prstGeom>
          <a:gradFill>
            <a:gsLst>
              <a:gs pos="0">
                <a:srgbClr val="888888"/>
              </a:gs>
              <a:gs pos="55000">
                <a:schemeClr val="dk1"/>
              </a:gs>
              <a:gs pos="100000">
                <a:schemeClr val="dk1"/>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5" name="Google Shape;35;p5"/>
          <p:cNvSpPr txBox="1">
            <a:spLocks noGrp="1"/>
          </p:cNvSpPr>
          <p:nvPr>
            <p:ph type="title"/>
          </p:nvPr>
        </p:nvSpPr>
        <p:spPr>
          <a:xfrm>
            <a:off x="624459" y="4928616"/>
            <a:ext cx="10911840" cy="676656"/>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102642"/>
              </a:buClr>
              <a:buSzPts val="1400"/>
              <a:buFont typeface="Verdana"/>
              <a:buNone/>
              <a:defRPr sz="3600" b="0" i="0" u="none" strike="noStrike" cap="none">
                <a:solidFill>
                  <a:srgbClr val="102642"/>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6" name="Google Shape;36;p5"/>
          <p:cNvSpPr txBox="1">
            <a:spLocks noGrp="1"/>
          </p:cNvSpPr>
          <p:nvPr>
            <p:ph type="body" idx="1"/>
          </p:nvPr>
        </p:nvSpPr>
        <p:spPr>
          <a:xfrm>
            <a:off x="624459" y="5624484"/>
            <a:ext cx="10911840" cy="420624"/>
          </a:xfrm>
          <a:prstGeom prst="rect">
            <a:avLst/>
          </a:prstGeom>
          <a:noFill/>
          <a:ln>
            <a:noFill/>
          </a:ln>
        </p:spPr>
        <p:txBody>
          <a:bodyPr spcFirstLastPara="1" wrap="square" lIns="91425" tIns="91425" rIns="91425" bIns="91425" anchor="t" anchorCtr="0"/>
          <a:lstStyle>
            <a:lvl1pPr marL="457200" marR="36576" lvl="0" indent="-228600" algn="l" rtl="0">
              <a:spcBef>
                <a:spcPts val="0"/>
              </a:spcBef>
              <a:spcAft>
                <a:spcPts val="0"/>
              </a:spcAft>
              <a:buClr>
                <a:schemeClr val="accent1"/>
              </a:buClr>
              <a:buSzPts val="2240"/>
              <a:buFont typeface="Noto Sans Symbols"/>
              <a:buNone/>
              <a:defRPr sz="1800" b="0" i="0" u="none" strike="noStrike" cap="none">
                <a:solidFill>
                  <a:srgbClr val="345D8D"/>
                </a:solidFill>
                <a:latin typeface="Verdana"/>
                <a:ea typeface="Verdana"/>
                <a:cs typeface="Verdana"/>
                <a:sym typeface="Verdana"/>
              </a:defRPr>
            </a:lvl1pPr>
            <a:lvl2pPr marL="914400" marR="0" lvl="1" indent="-228600" algn="l" rtl="0">
              <a:spcBef>
                <a:spcPts val="250"/>
              </a:spcBef>
              <a:spcAft>
                <a:spcPts val="0"/>
              </a:spcAft>
              <a:buClr>
                <a:schemeClr val="accent1"/>
              </a:buClr>
              <a:buSzPts val="2400"/>
              <a:buFont typeface="Verdana"/>
              <a:buNone/>
              <a:defRPr sz="1800" b="0" i="0" u="none" strike="noStrike" cap="none">
                <a:solidFill>
                  <a:schemeClr val="lt1"/>
                </a:solidFill>
                <a:latin typeface="Verdana"/>
                <a:ea typeface="Verdana"/>
                <a:cs typeface="Verdana"/>
                <a:sym typeface="Verdana"/>
              </a:defRPr>
            </a:lvl2pPr>
            <a:lvl3pPr marL="1371600" marR="0" lvl="2" indent="-228600" algn="l" rtl="0">
              <a:spcBef>
                <a:spcPts val="250"/>
              </a:spcBef>
              <a:spcAft>
                <a:spcPts val="0"/>
              </a:spcAft>
              <a:buClr>
                <a:srgbClr val="FF3936"/>
              </a:buClr>
              <a:buSzPts val="2200"/>
              <a:buFont typeface="Noto Sans Symbols"/>
              <a:buNone/>
              <a:defRPr sz="1600" b="0" i="0" u="none" strike="noStrike" cap="none">
                <a:solidFill>
                  <a:schemeClr val="lt1"/>
                </a:solidFill>
                <a:latin typeface="Verdana"/>
                <a:ea typeface="Verdana"/>
                <a:cs typeface="Verdana"/>
                <a:sym typeface="Verdana"/>
              </a:defRPr>
            </a:lvl3pPr>
            <a:lvl4pPr marL="1828800" marR="0" lvl="3" indent="-228600" algn="l" rtl="0">
              <a:spcBef>
                <a:spcPts val="230"/>
              </a:spcBef>
              <a:spcAft>
                <a:spcPts val="0"/>
              </a:spcAft>
              <a:buClr>
                <a:srgbClr val="FF3936"/>
              </a:buClr>
              <a:buSzPts val="2128"/>
              <a:buFont typeface="Verdana"/>
              <a:buNone/>
              <a:defRPr sz="1400" b="0" i="0" u="none" strike="noStrike" cap="none">
                <a:solidFill>
                  <a:schemeClr val="lt1"/>
                </a:solidFill>
                <a:latin typeface="Verdana"/>
                <a:ea typeface="Verdana"/>
                <a:cs typeface="Verdana"/>
                <a:sym typeface="Verdana"/>
              </a:defRPr>
            </a:lvl4pPr>
            <a:lvl5pPr marL="2286000" marR="0" lvl="4" indent="-228600" algn="l" rtl="0">
              <a:spcBef>
                <a:spcPts val="250"/>
              </a:spcBef>
              <a:spcAft>
                <a:spcPts val="0"/>
              </a:spcAft>
              <a:buClr>
                <a:srgbClr val="BFFF49"/>
              </a:buClr>
              <a:buSzPts val="1800"/>
              <a:buFont typeface="Noto Sans Symbols"/>
              <a:buNone/>
              <a:defRPr sz="14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37" name="Google Shape;37;p5"/>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8" name="Google Shape;38;p5"/>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9" name="Google Shape;39;p5"/>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62080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70560" y="4985590"/>
            <a:ext cx="10911840" cy="10515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6393D9"/>
              </a:buClr>
              <a:buSzPts val="1400"/>
              <a:buFont typeface="Verdana"/>
              <a:buNone/>
              <a:defRPr sz="3600" b="1" i="0" u="none" strike="noStrike" cap="none">
                <a:solidFill>
                  <a:srgbClr val="6393D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685803" y="530352"/>
            <a:ext cx="5242560" cy="4389120"/>
          </a:xfrm>
          <a:prstGeom prst="rect">
            <a:avLst/>
          </a:prstGeom>
          <a:noFill/>
          <a:ln>
            <a:noFill/>
          </a:ln>
        </p:spPr>
        <p:txBody>
          <a:bodyPr spcFirstLastPara="1" wrap="square" lIns="91425" tIns="91425" rIns="91425" bIns="91425" anchor="t" anchorCtr="0"/>
          <a:lstStyle>
            <a:lvl1pPr marL="457200" marR="0" lvl="0" indent="-360680" algn="l" rtl="0">
              <a:spcBef>
                <a:spcPts val="250"/>
              </a:spcBef>
              <a:spcAft>
                <a:spcPts val="0"/>
              </a:spcAft>
              <a:buClr>
                <a:schemeClr val="accent1"/>
              </a:buClr>
              <a:buSzPts val="2080"/>
              <a:buFont typeface="Noto Sans Symbols"/>
              <a:buChar char="●"/>
              <a:defRPr sz="2600" b="0" i="0" u="none" strike="noStrike" cap="none">
                <a:solidFill>
                  <a:schemeClr val="lt1"/>
                </a:solidFill>
                <a:latin typeface="Verdana"/>
                <a:ea typeface="Verdana"/>
                <a:cs typeface="Verdana"/>
                <a:sym typeface="Verdana"/>
              </a:defRPr>
            </a:lvl1pPr>
            <a:lvl2pPr marL="914400" marR="0" lvl="1" indent="-368300" algn="l" rtl="0">
              <a:spcBef>
                <a:spcPts val="250"/>
              </a:spcBef>
              <a:spcAft>
                <a:spcPts val="0"/>
              </a:spcAft>
              <a:buClr>
                <a:schemeClr val="accent1"/>
              </a:buClr>
              <a:buSzPts val="2200"/>
              <a:buFont typeface="Verdana"/>
              <a:buChar char="◦"/>
              <a:defRPr sz="2200" b="0" i="0" u="none" strike="noStrike" cap="none">
                <a:solidFill>
                  <a:schemeClr val="lt1"/>
                </a:solidFill>
                <a:latin typeface="Verdana"/>
                <a:ea typeface="Verdana"/>
                <a:cs typeface="Verdana"/>
                <a:sym typeface="Verdana"/>
              </a:defRPr>
            </a:lvl2pPr>
            <a:lvl3pPr marL="1371600" marR="0" lvl="2" indent="-355600" algn="l" rtl="0">
              <a:spcBef>
                <a:spcPts val="250"/>
              </a:spcBef>
              <a:spcAft>
                <a:spcPts val="0"/>
              </a:spcAft>
              <a:buClr>
                <a:srgbClr val="FF3936"/>
              </a:buClr>
              <a:buSzPts val="2000"/>
              <a:buFont typeface="Noto Sans Symbols"/>
              <a:buChar char="⚫"/>
              <a:defRPr sz="2000" b="0" i="0" u="none" strike="noStrike" cap="none">
                <a:solidFill>
                  <a:schemeClr val="lt1"/>
                </a:solidFill>
                <a:latin typeface="Verdana"/>
                <a:ea typeface="Verdana"/>
                <a:cs typeface="Verdana"/>
                <a:sym typeface="Verdana"/>
              </a:defRPr>
            </a:lvl3pPr>
            <a:lvl4pPr marL="1828800" marR="0" lvl="3" indent="-356616" algn="l" rtl="0">
              <a:spcBef>
                <a:spcPts val="230"/>
              </a:spcBef>
              <a:spcAft>
                <a:spcPts val="0"/>
              </a:spcAft>
              <a:buClr>
                <a:srgbClr val="FF3936"/>
              </a:buClr>
              <a:buSzPts val="2016"/>
              <a:buFont typeface="Verdana"/>
              <a:buChar char="◦"/>
              <a:defRPr sz="1800" b="0" i="0" u="none" strike="noStrike" cap="none">
                <a:solidFill>
                  <a:schemeClr val="lt1"/>
                </a:solidFill>
                <a:latin typeface="Verdana"/>
                <a:ea typeface="Verdana"/>
                <a:cs typeface="Verdana"/>
                <a:sym typeface="Verdana"/>
              </a:defRPr>
            </a:lvl4pPr>
            <a:lvl5pPr marL="2286000" marR="0" lvl="4" indent="-342900" algn="l" rtl="0">
              <a:spcBef>
                <a:spcPts val="250"/>
              </a:spcBef>
              <a:spcAft>
                <a:spcPts val="0"/>
              </a:spcAft>
              <a:buClr>
                <a:srgbClr val="BFFF49"/>
              </a:buClr>
              <a:buSzPts val="1800"/>
              <a:buFont typeface="Noto Sans Symbols"/>
              <a:buChar char="⚫"/>
              <a:defRPr sz="18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43" name="Google Shape;43;p6"/>
          <p:cNvSpPr txBox="1">
            <a:spLocks noGrp="1"/>
          </p:cNvSpPr>
          <p:nvPr>
            <p:ph type="body" idx="2"/>
          </p:nvPr>
        </p:nvSpPr>
        <p:spPr>
          <a:xfrm>
            <a:off x="6340480" y="530352"/>
            <a:ext cx="5242560" cy="4389120"/>
          </a:xfrm>
          <a:prstGeom prst="rect">
            <a:avLst/>
          </a:prstGeom>
          <a:noFill/>
          <a:ln>
            <a:noFill/>
          </a:ln>
        </p:spPr>
        <p:txBody>
          <a:bodyPr spcFirstLastPara="1" wrap="square" lIns="91425" tIns="91425" rIns="91425" bIns="91425" anchor="t" anchorCtr="0"/>
          <a:lstStyle>
            <a:lvl1pPr marL="457200" marR="0" lvl="0" indent="-360680" algn="l" rtl="0">
              <a:spcBef>
                <a:spcPts val="250"/>
              </a:spcBef>
              <a:spcAft>
                <a:spcPts val="0"/>
              </a:spcAft>
              <a:buClr>
                <a:schemeClr val="accent1"/>
              </a:buClr>
              <a:buSzPts val="2080"/>
              <a:buFont typeface="Noto Sans Symbols"/>
              <a:buChar char="●"/>
              <a:defRPr sz="2600" b="0" i="0" u="none" strike="noStrike" cap="none">
                <a:solidFill>
                  <a:schemeClr val="lt1"/>
                </a:solidFill>
                <a:latin typeface="Verdana"/>
                <a:ea typeface="Verdana"/>
                <a:cs typeface="Verdana"/>
                <a:sym typeface="Verdana"/>
              </a:defRPr>
            </a:lvl1pPr>
            <a:lvl2pPr marL="914400" marR="0" lvl="1" indent="-368300" algn="l" rtl="0">
              <a:spcBef>
                <a:spcPts val="250"/>
              </a:spcBef>
              <a:spcAft>
                <a:spcPts val="0"/>
              </a:spcAft>
              <a:buClr>
                <a:schemeClr val="accent1"/>
              </a:buClr>
              <a:buSzPts val="2200"/>
              <a:buFont typeface="Verdana"/>
              <a:buChar char="◦"/>
              <a:defRPr sz="2200" b="0" i="0" u="none" strike="noStrike" cap="none">
                <a:solidFill>
                  <a:schemeClr val="lt1"/>
                </a:solidFill>
                <a:latin typeface="Verdana"/>
                <a:ea typeface="Verdana"/>
                <a:cs typeface="Verdana"/>
                <a:sym typeface="Verdana"/>
              </a:defRPr>
            </a:lvl2pPr>
            <a:lvl3pPr marL="1371600" marR="0" lvl="2" indent="-355600" algn="l" rtl="0">
              <a:spcBef>
                <a:spcPts val="250"/>
              </a:spcBef>
              <a:spcAft>
                <a:spcPts val="0"/>
              </a:spcAft>
              <a:buClr>
                <a:srgbClr val="FF3936"/>
              </a:buClr>
              <a:buSzPts val="2000"/>
              <a:buFont typeface="Noto Sans Symbols"/>
              <a:buChar char="⚫"/>
              <a:defRPr sz="2000" b="0" i="0" u="none" strike="noStrike" cap="none">
                <a:solidFill>
                  <a:schemeClr val="lt1"/>
                </a:solidFill>
                <a:latin typeface="Verdana"/>
                <a:ea typeface="Verdana"/>
                <a:cs typeface="Verdana"/>
                <a:sym typeface="Verdana"/>
              </a:defRPr>
            </a:lvl3pPr>
            <a:lvl4pPr marL="1828800" marR="0" lvl="3" indent="-356616" algn="l" rtl="0">
              <a:spcBef>
                <a:spcPts val="230"/>
              </a:spcBef>
              <a:spcAft>
                <a:spcPts val="0"/>
              </a:spcAft>
              <a:buClr>
                <a:srgbClr val="FF3936"/>
              </a:buClr>
              <a:buSzPts val="2016"/>
              <a:buFont typeface="Verdana"/>
              <a:buChar char="◦"/>
              <a:defRPr sz="1800" b="0" i="0" u="none" strike="noStrike" cap="none">
                <a:solidFill>
                  <a:schemeClr val="lt1"/>
                </a:solidFill>
                <a:latin typeface="Verdana"/>
                <a:ea typeface="Verdana"/>
                <a:cs typeface="Verdana"/>
                <a:sym typeface="Verdana"/>
              </a:defRPr>
            </a:lvl4pPr>
            <a:lvl5pPr marL="2286000" marR="0" lvl="4" indent="-342900" algn="l" rtl="0">
              <a:spcBef>
                <a:spcPts val="250"/>
              </a:spcBef>
              <a:spcAft>
                <a:spcPts val="0"/>
              </a:spcAft>
              <a:buClr>
                <a:srgbClr val="BFFF49"/>
              </a:buClr>
              <a:buSzPts val="1800"/>
              <a:buFont typeface="Noto Sans Symbols"/>
              <a:buChar char="⚫"/>
              <a:defRPr sz="18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44" name="Google Shape;44;p6"/>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45" name="Google Shape;45;p6"/>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46" name="Google Shape;46;p6"/>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64276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670560" y="4983480"/>
            <a:ext cx="10911840" cy="10515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6393D9"/>
              </a:buClr>
              <a:buSzPts val="1400"/>
              <a:buFont typeface="Verdana"/>
              <a:buNone/>
              <a:defRPr sz="3600" b="1" i="0" u="none" strike="noStrike" cap="none">
                <a:solidFill>
                  <a:srgbClr val="6393D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9" name="Google Shape;49;p7"/>
          <p:cNvSpPr txBox="1">
            <a:spLocks noGrp="1"/>
          </p:cNvSpPr>
          <p:nvPr>
            <p:ph type="body" idx="1"/>
          </p:nvPr>
        </p:nvSpPr>
        <p:spPr>
          <a:xfrm>
            <a:off x="809632" y="579438"/>
            <a:ext cx="5242560" cy="792162"/>
          </a:xfrm>
          <a:prstGeom prst="rect">
            <a:avLst/>
          </a:prstGeom>
          <a:noFill/>
          <a:ln>
            <a:noFill/>
          </a:ln>
        </p:spPr>
        <p:txBody>
          <a:bodyPr spcFirstLastPara="1" wrap="square" lIns="91425" tIns="91425" rIns="91425" bIns="91425" anchor="ctr" anchorCtr="0"/>
          <a:lstStyle>
            <a:lvl1pPr marL="457200" marR="0" lvl="0" indent="-228600" algn="l" rtl="0">
              <a:spcBef>
                <a:spcPts val="250"/>
              </a:spcBef>
              <a:spcAft>
                <a:spcPts val="0"/>
              </a:spcAft>
              <a:buClr>
                <a:schemeClr val="accent1"/>
              </a:buClr>
              <a:buSzPts val="2240"/>
              <a:buFont typeface="Noto Sans Symbols"/>
              <a:buNone/>
              <a:defRPr sz="2400" b="1" i="0" u="none" strike="noStrike" cap="none">
                <a:solidFill>
                  <a:schemeClr val="lt1"/>
                </a:solidFill>
                <a:latin typeface="Verdana"/>
                <a:ea typeface="Verdana"/>
                <a:cs typeface="Verdana"/>
                <a:sym typeface="Verdana"/>
              </a:defRPr>
            </a:lvl1pPr>
            <a:lvl2pPr marL="914400" marR="0" lvl="1" indent="-228600" algn="l" rtl="0">
              <a:spcBef>
                <a:spcPts val="250"/>
              </a:spcBef>
              <a:spcAft>
                <a:spcPts val="0"/>
              </a:spcAft>
              <a:buClr>
                <a:schemeClr val="accent1"/>
              </a:buClr>
              <a:buSzPts val="2400"/>
              <a:buFont typeface="Verdana"/>
              <a:buNone/>
              <a:defRPr sz="2000" b="1" i="0" u="none" strike="noStrike" cap="none">
                <a:solidFill>
                  <a:schemeClr val="lt1"/>
                </a:solidFill>
                <a:latin typeface="Verdana"/>
                <a:ea typeface="Verdana"/>
                <a:cs typeface="Verdana"/>
                <a:sym typeface="Verdana"/>
              </a:defRPr>
            </a:lvl2pPr>
            <a:lvl3pPr marL="1371600" marR="0" lvl="2" indent="-228600" algn="l" rtl="0">
              <a:spcBef>
                <a:spcPts val="250"/>
              </a:spcBef>
              <a:spcAft>
                <a:spcPts val="0"/>
              </a:spcAft>
              <a:buClr>
                <a:srgbClr val="FF3936"/>
              </a:buClr>
              <a:buSzPts val="2200"/>
              <a:buFont typeface="Noto Sans Symbols"/>
              <a:buNone/>
              <a:defRPr sz="1800" b="1" i="0" u="none" strike="noStrike" cap="none">
                <a:solidFill>
                  <a:schemeClr val="lt1"/>
                </a:solidFill>
                <a:latin typeface="Verdana"/>
                <a:ea typeface="Verdana"/>
                <a:cs typeface="Verdana"/>
                <a:sym typeface="Verdana"/>
              </a:defRPr>
            </a:lvl3pPr>
            <a:lvl4pPr marL="1828800" marR="0" lvl="3" indent="-228600" algn="l" rtl="0">
              <a:spcBef>
                <a:spcPts val="230"/>
              </a:spcBef>
              <a:spcAft>
                <a:spcPts val="0"/>
              </a:spcAft>
              <a:buClr>
                <a:srgbClr val="FF3936"/>
              </a:buClr>
              <a:buSzPts val="2128"/>
              <a:buFont typeface="Verdana"/>
              <a:buNone/>
              <a:defRPr sz="1600" b="1" i="0" u="none" strike="noStrike" cap="none">
                <a:solidFill>
                  <a:schemeClr val="lt1"/>
                </a:solidFill>
                <a:latin typeface="Verdana"/>
                <a:ea typeface="Verdana"/>
                <a:cs typeface="Verdana"/>
                <a:sym typeface="Verdana"/>
              </a:defRPr>
            </a:lvl4pPr>
            <a:lvl5pPr marL="2286000" marR="0" lvl="4" indent="-228600" algn="l" rtl="0">
              <a:spcBef>
                <a:spcPts val="250"/>
              </a:spcBef>
              <a:spcAft>
                <a:spcPts val="0"/>
              </a:spcAft>
              <a:buClr>
                <a:srgbClr val="BFFF49"/>
              </a:buClr>
              <a:buSzPts val="1800"/>
              <a:buFont typeface="Noto Sans Symbols"/>
              <a:buNone/>
              <a:defRPr sz="1600" b="1"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50" name="Google Shape;50;p7"/>
          <p:cNvSpPr txBox="1">
            <a:spLocks noGrp="1"/>
          </p:cNvSpPr>
          <p:nvPr>
            <p:ph type="body" idx="2"/>
          </p:nvPr>
        </p:nvSpPr>
        <p:spPr>
          <a:xfrm>
            <a:off x="6202892" y="579438"/>
            <a:ext cx="5242560" cy="792162"/>
          </a:xfrm>
          <a:prstGeom prst="rect">
            <a:avLst/>
          </a:prstGeom>
          <a:noFill/>
          <a:ln>
            <a:noFill/>
          </a:ln>
        </p:spPr>
        <p:txBody>
          <a:bodyPr spcFirstLastPara="1" wrap="square" lIns="91425" tIns="91425" rIns="91425" bIns="91425" anchor="ctr" anchorCtr="0"/>
          <a:lstStyle>
            <a:lvl1pPr marL="457200" marR="0" lvl="0" indent="-228600" algn="l" rtl="0">
              <a:spcBef>
                <a:spcPts val="250"/>
              </a:spcBef>
              <a:spcAft>
                <a:spcPts val="0"/>
              </a:spcAft>
              <a:buClr>
                <a:schemeClr val="accent1"/>
              </a:buClr>
              <a:buSzPts val="2240"/>
              <a:buFont typeface="Noto Sans Symbols"/>
              <a:buNone/>
              <a:defRPr sz="2400" b="1" i="0" u="none" strike="noStrike" cap="none">
                <a:solidFill>
                  <a:schemeClr val="lt1"/>
                </a:solidFill>
                <a:latin typeface="Verdana"/>
                <a:ea typeface="Verdana"/>
                <a:cs typeface="Verdana"/>
                <a:sym typeface="Verdana"/>
              </a:defRPr>
            </a:lvl1pPr>
            <a:lvl2pPr marL="914400" marR="0" lvl="1" indent="-228600" algn="l" rtl="0">
              <a:spcBef>
                <a:spcPts val="250"/>
              </a:spcBef>
              <a:spcAft>
                <a:spcPts val="0"/>
              </a:spcAft>
              <a:buClr>
                <a:schemeClr val="accent1"/>
              </a:buClr>
              <a:buSzPts val="2400"/>
              <a:buFont typeface="Verdana"/>
              <a:buNone/>
              <a:defRPr sz="2000" b="1" i="0" u="none" strike="noStrike" cap="none">
                <a:solidFill>
                  <a:schemeClr val="lt1"/>
                </a:solidFill>
                <a:latin typeface="Verdana"/>
                <a:ea typeface="Verdana"/>
                <a:cs typeface="Verdana"/>
                <a:sym typeface="Verdana"/>
              </a:defRPr>
            </a:lvl2pPr>
            <a:lvl3pPr marL="1371600" marR="0" lvl="2" indent="-228600" algn="l" rtl="0">
              <a:spcBef>
                <a:spcPts val="250"/>
              </a:spcBef>
              <a:spcAft>
                <a:spcPts val="0"/>
              </a:spcAft>
              <a:buClr>
                <a:srgbClr val="FF3936"/>
              </a:buClr>
              <a:buSzPts val="2200"/>
              <a:buFont typeface="Noto Sans Symbols"/>
              <a:buNone/>
              <a:defRPr sz="1800" b="1" i="0" u="none" strike="noStrike" cap="none">
                <a:solidFill>
                  <a:schemeClr val="lt1"/>
                </a:solidFill>
                <a:latin typeface="Verdana"/>
                <a:ea typeface="Verdana"/>
                <a:cs typeface="Verdana"/>
                <a:sym typeface="Verdana"/>
              </a:defRPr>
            </a:lvl3pPr>
            <a:lvl4pPr marL="1828800" marR="0" lvl="3" indent="-228600" algn="l" rtl="0">
              <a:spcBef>
                <a:spcPts val="230"/>
              </a:spcBef>
              <a:spcAft>
                <a:spcPts val="0"/>
              </a:spcAft>
              <a:buClr>
                <a:srgbClr val="FF3936"/>
              </a:buClr>
              <a:buSzPts val="2128"/>
              <a:buFont typeface="Verdana"/>
              <a:buNone/>
              <a:defRPr sz="1600" b="1" i="0" u="none" strike="noStrike" cap="none">
                <a:solidFill>
                  <a:schemeClr val="lt1"/>
                </a:solidFill>
                <a:latin typeface="Verdana"/>
                <a:ea typeface="Verdana"/>
                <a:cs typeface="Verdana"/>
                <a:sym typeface="Verdana"/>
              </a:defRPr>
            </a:lvl4pPr>
            <a:lvl5pPr marL="2286000" marR="0" lvl="4" indent="-228600" algn="l" rtl="0">
              <a:spcBef>
                <a:spcPts val="250"/>
              </a:spcBef>
              <a:spcAft>
                <a:spcPts val="0"/>
              </a:spcAft>
              <a:buClr>
                <a:srgbClr val="BFFF49"/>
              </a:buClr>
              <a:buSzPts val="1800"/>
              <a:buFont typeface="Noto Sans Symbols"/>
              <a:buNone/>
              <a:defRPr sz="1600" b="1"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51" name="Google Shape;51;p7"/>
          <p:cNvSpPr txBox="1">
            <a:spLocks noGrp="1"/>
          </p:cNvSpPr>
          <p:nvPr>
            <p:ph type="body" idx="3"/>
          </p:nvPr>
        </p:nvSpPr>
        <p:spPr>
          <a:xfrm>
            <a:off x="809632" y="1447800"/>
            <a:ext cx="5242560" cy="3489960"/>
          </a:xfrm>
          <a:prstGeom prst="rect">
            <a:avLst/>
          </a:prstGeom>
          <a:noFill/>
          <a:ln>
            <a:noFill/>
          </a:ln>
        </p:spPr>
        <p:txBody>
          <a:bodyPr spcFirstLastPara="1" wrap="square" lIns="91425" tIns="91425" rIns="91425" bIns="91425" anchor="t" anchorCtr="0"/>
          <a:lstStyle>
            <a:lvl1pPr marL="457200" marR="0" lvl="0" indent="-350520" algn="l" rtl="0">
              <a:spcBef>
                <a:spcPts val="250"/>
              </a:spcBef>
              <a:spcAft>
                <a:spcPts val="0"/>
              </a:spcAft>
              <a:buClr>
                <a:schemeClr val="accent1"/>
              </a:buClr>
              <a:buSzPts val="1920"/>
              <a:buFont typeface="Noto Sans Symbols"/>
              <a:buChar char="●"/>
              <a:defRPr sz="2400" b="0" i="0" u="none" strike="noStrike" cap="none">
                <a:solidFill>
                  <a:schemeClr val="lt1"/>
                </a:solidFill>
                <a:latin typeface="Verdana"/>
                <a:ea typeface="Verdana"/>
                <a:cs typeface="Verdana"/>
                <a:sym typeface="Verdana"/>
              </a:defRPr>
            </a:lvl1pPr>
            <a:lvl2pPr marL="914400" marR="0" lvl="1" indent="-355600" algn="l" rtl="0">
              <a:spcBef>
                <a:spcPts val="250"/>
              </a:spcBef>
              <a:spcAft>
                <a:spcPts val="0"/>
              </a:spcAft>
              <a:buClr>
                <a:schemeClr val="accent1"/>
              </a:buClr>
              <a:buSzPts val="2000"/>
              <a:buFont typeface="Verdana"/>
              <a:buChar char="◦"/>
              <a:defRPr sz="2000" b="0" i="0" u="none" strike="noStrike" cap="none">
                <a:solidFill>
                  <a:schemeClr val="lt1"/>
                </a:solidFill>
                <a:latin typeface="Verdana"/>
                <a:ea typeface="Verdana"/>
                <a:cs typeface="Verdana"/>
                <a:sym typeface="Verdana"/>
              </a:defRPr>
            </a:lvl2pPr>
            <a:lvl3pPr marL="1371600" marR="0" lvl="2" indent="-342900" algn="l" rtl="0">
              <a:spcBef>
                <a:spcPts val="250"/>
              </a:spcBef>
              <a:spcAft>
                <a:spcPts val="0"/>
              </a:spcAft>
              <a:buClr>
                <a:srgbClr val="FF3936"/>
              </a:buClr>
              <a:buSzPts val="1800"/>
              <a:buFont typeface="Noto Sans Symbols"/>
              <a:buChar char="⚫"/>
              <a:defRPr sz="1800" b="0" i="0" u="none" strike="noStrike" cap="none">
                <a:solidFill>
                  <a:schemeClr val="lt1"/>
                </a:solidFill>
                <a:latin typeface="Verdana"/>
                <a:ea typeface="Verdana"/>
                <a:cs typeface="Verdana"/>
                <a:sym typeface="Verdana"/>
              </a:defRPr>
            </a:lvl3pPr>
            <a:lvl4pPr marL="1828800" marR="0" lvl="3" indent="-342392" algn="l" rtl="0">
              <a:spcBef>
                <a:spcPts val="230"/>
              </a:spcBef>
              <a:spcAft>
                <a:spcPts val="0"/>
              </a:spcAft>
              <a:buClr>
                <a:srgbClr val="FF3936"/>
              </a:buClr>
              <a:buSzPts val="1792"/>
              <a:buFont typeface="Verdana"/>
              <a:buChar char="◦"/>
              <a:defRPr sz="1600" b="0" i="0" u="none" strike="noStrike" cap="none">
                <a:solidFill>
                  <a:schemeClr val="lt1"/>
                </a:solidFill>
                <a:latin typeface="Verdana"/>
                <a:ea typeface="Verdana"/>
                <a:cs typeface="Verdana"/>
                <a:sym typeface="Verdana"/>
              </a:defRPr>
            </a:lvl4pPr>
            <a:lvl5pPr marL="2286000" marR="0" lvl="4" indent="-330200" algn="l" rtl="0">
              <a:spcBef>
                <a:spcPts val="250"/>
              </a:spcBef>
              <a:spcAft>
                <a:spcPts val="0"/>
              </a:spcAft>
              <a:buClr>
                <a:srgbClr val="BFFF49"/>
              </a:buClr>
              <a:buSzPts val="1600"/>
              <a:buFont typeface="Noto Sans Symbols"/>
              <a:buChar char="⚫"/>
              <a:defRPr sz="16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52" name="Google Shape;52;p7"/>
          <p:cNvSpPr txBox="1">
            <a:spLocks noGrp="1"/>
          </p:cNvSpPr>
          <p:nvPr>
            <p:ph type="body" idx="4"/>
          </p:nvPr>
        </p:nvSpPr>
        <p:spPr>
          <a:xfrm>
            <a:off x="6202892" y="1447800"/>
            <a:ext cx="5242560" cy="3489960"/>
          </a:xfrm>
          <a:prstGeom prst="rect">
            <a:avLst/>
          </a:prstGeom>
          <a:noFill/>
          <a:ln>
            <a:noFill/>
          </a:ln>
        </p:spPr>
        <p:txBody>
          <a:bodyPr spcFirstLastPara="1" wrap="square" lIns="91425" tIns="91425" rIns="91425" bIns="91425" anchor="t" anchorCtr="0"/>
          <a:lstStyle>
            <a:lvl1pPr marL="457200" marR="0" lvl="0" indent="-350520" algn="l" rtl="0">
              <a:spcBef>
                <a:spcPts val="250"/>
              </a:spcBef>
              <a:spcAft>
                <a:spcPts val="0"/>
              </a:spcAft>
              <a:buClr>
                <a:schemeClr val="accent1"/>
              </a:buClr>
              <a:buSzPts val="1920"/>
              <a:buFont typeface="Noto Sans Symbols"/>
              <a:buChar char="●"/>
              <a:defRPr sz="2400" b="0" i="0" u="none" strike="noStrike" cap="none">
                <a:solidFill>
                  <a:schemeClr val="lt1"/>
                </a:solidFill>
                <a:latin typeface="Verdana"/>
                <a:ea typeface="Verdana"/>
                <a:cs typeface="Verdana"/>
                <a:sym typeface="Verdana"/>
              </a:defRPr>
            </a:lvl1pPr>
            <a:lvl2pPr marL="914400" marR="0" lvl="1" indent="-355600" algn="l" rtl="0">
              <a:spcBef>
                <a:spcPts val="250"/>
              </a:spcBef>
              <a:spcAft>
                <a:spcPts val="0"/>
              </a:spcAft>
              <a:buClr>
                <a:schemeClr val="accent1"/>
              </a:buClr>
              <a:buSzPts val="2000"/>
              <a:buFont typeface="Verdana"/>
              <a:buChar char="◦"/>
              <a:defRPr sz="2000" b="0" i="0" u="none" strike="noStrike" cap="none">
                <a:solidFill>
                  <a:schemeClr val="lt1"/>
                </a:solidFill>
                <a:latin typeface="Verdana"/>
                <a:ea typeface="Verdana"/>
                <a:cs typeface="Verdana"/>
                <a:sym typeface="Verdana"/>
              </a:defRPr>
            </a:lvl2pPr>
            <a:lvl3pPr marL="1371600" marR="0" lvl="2" indent="-342900" algn="l" rtl="0">
              <a:spcBef>
                <a:spcPts val="250"/>
              </a:spcBef>
              <a:spcAft>
                <a:spcPts val="0"/>
              </a:spcAft>
              <a:buClr>
                <a:srgbClr val="FF3936"/>
              </a:buClr>
              <a:buSzPts val="1800"/>
              <a:buFont typeface="Noto Sans Symbols"/>
              <a:buChar char="⚫"/>
              <a:defRPr sz="1800" b="0" i="0" u="none" strike="noStrike" cap="none">
                <a:solidFill>
                  <a:schemeClr val="lt1"/>
                </a:solidFill>
                <a:latin typeface="Verdana"/>
                <a:ea typeface="Verdana"/>
                <a:cs typeface="Verdana"/>
                <a:sym typeface="Verdana"/>
              </a:defRPr>
            </a:lvl3pPr>
            <a:lvl4pPr marL="1828800" marR="0" lvl="3" indent="-342392" algn="l" rtl="0">
              <a:spcBef>
                <a:spcPts val="230"/>
              </a:spcBef>
              <a:spcAft>
                <a:spcPts val="0"/>
              </a:spcAft>
              <a:buClr>
                <a:srgbClr val="FF3936"/>
              </a:buClr>
              <a:buSzPts val="1792"/>
              <a:buFont typeface="Verdana"/>
              <a:buChar char="◦"/>
              <a:defRPr sz="1600" b="0" i="0" u="none" strike="noStrike" cap="none">
                <a:solidFill>
                  <a:schemeClr val="lt1"/>
                </a:solidFill>
                <a:latin typeface="Verdana"/>
                <a:ea typeface="Verdana"/>
                <a:cs typeface="Verdana"/>
                <a:sym typeface="Verdana"/>
              </a:defRPr>
            </a:lvl4pPr>
            <a:lvl5pPr marL="2286000" marR="0" lvl="4" indent="-330200" algn="l" rtl="0">
              <a:spcBef>
                <a:spcPts val="250"/>
              </a:spcBef>
              <a:spcAft>
                <a:spcPts val="0"/>
              </a:spcAft>
              <a:buClr>
                <a:srgbClr val="BFFF49"/>
              </a:buClr>
              <a:buSzPts val="1600"/>
              <a:buFont typeface="Noto Sans Symbols"/>
              <a:buChar char="⚫"/>
              <a:defRPr sz="16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53" name="Google Shape;53;p7"/>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54" name="Google Shape;54;p7"/>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55" name="Google Shape;55;p7"/>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57962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670560" y="4985590"/>
            <a:ext cx="10911840" cy="10515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6393D9"/>
              </a:buClr>
              <a:buSzPts val="1400"/>
              <a:buFont typeface="Verdana"/>
              <a:buNone/>
              <a:defRPr sz="3600" b="1" i="0" u="none" strike="noStrike" cap="none">
                <a:solidFill>
                  <a:srgbClr val="6393D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8" name="Google Shape;58;p8"/>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59" name="Google Shape;59;p8"/>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60" name="Google Shape;60;p8"/>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75979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385045" y="533400"/>
            <a:ext cx="3962400" cy="9144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accent1"/>
              </a:buClr>
              <a:buSzPts val="1400"/>
              <a:buFont typeface="Verdana"/>
              <a:buNone/>
              <a:defRPr sz="2200" b="1" i="0" u="none" strike="noStrike" cap="none">
                <a:solidFill>
                  <a:schemeClr val="accent1"/>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9"/>
          <p:cNvSpPr txBox="1">
            <a:spLocks noGrp="1"/>
          </p:cNvSpPr>
          <p:nvPr>
            <p:ph type="body" idx="1"/>
          </p:nvPr>
        </p:nvSpPr>
        <p:spPr>
          <a:xfrm>
            <a:off x="7385129" y="1447802"/>
            <a:ext cx="3962400" cy="4206112"/>
          </a:xfrm>
          <a:prstGeom prst="rect">
            <a:avLst/>
          </a:prstGeom>
          <a:noFill/>
          <a:ln>
            <a:noFill/>
          </a:ln>
        </p:spPr>
        <p:txBody>
          <a:bodyPr spcFirstLastPara="1" wrap="square" lIns="91425" tIns="91425" rIns="91425" bIns="91425" anchor="t" anchorCtr="0"/>
          <a:lstStyle>
            <a:lvl1pPr marL="457200" marR="18288" lvl="0" indent="-228600" algn="l" rtl="0">
              <a:spcBef>
                <a:spcPts val="0"/>
              </a:spcBef>
              <a:spcAft>
                <a:spcPts val="0"/>
              </a:spcAft>
              <a:buClr>
                <a:schemeClr val="accent1"/>
              </a:buClr>
              <a:buSzPts val="2240"/>
              <a:buFont typeface="Noto Sans Symbols"/>
              <a:buNone/>
              <a:defRPr sz="1400" b="0" i="0" u="none" strike="noStrike" cap="none">
                <a:solidFill>
                  <a:schemeClr val="lt1"/>
                </a:solidFill>
                <a:latin typeface="Verdana"/>
                <a:ea typeface="Verdana"/>
                <a:cs typeface="Verdana"/>
                <a:sym typeface="Verdana"/>
              </a:defRPr>
            </a:lvl1pPr>
            <a:lvl2pPr marL="914400" marR="0" lvl="1" indent="-228600" algn="l" rtl="0">
              <a:spcBef>
                <a:spcPts val="250"/>
              </a:spcBef>
              <a:spcAft>
                <a:spcPts val="0"/>
              </a:spcAft>
              <a:buClr>
                <a:schemeClr val="accent1"/>
              </a:buClr>
              <a:buSzPts val="2400"/>
              <a:buFont typeface="Verdana"/>
              <a:buNone/>
              <a:defRPr sz="1200" b="0" i="0" u="none" strike="noStrike" cap="none">
                <a:solidFill>
                  <a:schemeClr val="lt1"/>
                </a:solidFill>
                <a:latin typeface="Verdana"/>
                <a:ea typeface="Verdana"/>
                <a:cs typeface="Verdana"/>
                <a:sym typeface="Verdana"/>
              </a:defRPr>
            </a:lvl2pPr>
            <a:lvl3pPr marL="1371600" marR="0" lvl="2" indent="-228600" algn="l" rtl="0">
              <a:spcBef>
                <a:spcPts val="250"/>
              </a:spcBef>
              <a:spcAft>
                <a:spcPts val="0"/>
              </a:spcAft>
              <a:buClr>
                <a:srgbClr val="FF3936"/>
              </a:buClr>
              <a:buSzPts val="2200"/>
              <a:buFont typeface="Noto Sans Symbols"/>
              <a:buNone/>
              <a:defRPr sz="1000" b="0" i="0" u="none" strike="noStrike" cap="none">
                <a:solidFill>
                  <a:schemeClr val="lt1"/>
                </a:solidFill>
                <a:latin typeface="Verdana"/>
                <a:ea typeface="Verdana"/>
                <a:cs typeface="Verdana"/>
                <a:sym typeface="Verdana"/>
              </a:defRPr>
            </a:lvl3pPr>
            <a:lvl4pPr marL="1828800" marR="0" lvl="3" indent="-228600" algn="l" rtl="0">
              <a:spcBef>
                <a:spcPts val="230"/>
              </a:spcBef>
              <a:spcAft>
                <a:spcPts val="0"/>
              </a:spcAft>
              <a:buClr>
                <a:srgbClr val="FF3936"/>
              </a:buClr>
              <a:buSzPts val="2128"/>
              <a:buFont typeface="Verdana"/>
              <a:buNone/>
              <a:defRPr sz="900" b="0" i="0" u="none" strike="noStrike" cap="none">
                <a:solidFill>
                  <a:schemeClr val="lt1"/>
                </a:solidFill>
                <a:latin typeface="Verdana"/>
                <a:ea typeface="Verdana"/>
                <a:cs typeface="Verdana"/>
                <a:sym typeface="Verdana"/>
              </a:defRPr>
            </a:lvl4pPr>
            <a:lvl5pPr marL="2286000" marR="0" lvl="4" indent="-228600" algn="l" rtl="0">
              <a:spcBef>
                <a:spcPts val="250"/>
              </a:spcBef>
              <a:spcAft>
                <a:spcPts val="0"/>
              </a:spcAft>
              <a:buClr>
                <a:srgbClr val="BFFF49"/>
              </a:buClr>
              <a:buSzPts val="1800"/>
              <a:buFont typeface="Noto Sans Symbols"/>
              <a:buNone/>
              <a:defRPr sz="9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64" name="Google Shape;64;p9"/>
          <p:cNvSpPr txBox="1">
            <a:spLocks noGrp="1"/>
          </p:cNvSpPr>
          <p:nvPr>
            <p:ph type="body" idx="2"/>
          </p:nvPr>
        </p:nvSpPr>
        <p:spPr>
          <a:xfrm>
            <a:off x="1015163" y="930144"/>
            <a:ext cx="6168212" cy="4724402"/>
          </a:xfrm>
          <a:prstGeom prst="rect">
            <a:avLst/>
          </a:prstGeom>
          <a:noFill/>
          <a:ln>
            <a:noFill/>
          </a:ln>
        </p:spPr>
        <p:txBody>
          <a:bodyPr spcFirstLastPara="1" wrap="square" lIns="91425" tIns="91425" rIns="91425" bIns="91425" anchor="t" anchorCtr="0"/>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lt1"/>
                </a:solidFill>
                <a:latin typeface="Verdana"/>
                <a:ea typeface="Verdana"/>
                <a:cs typeface="Verdana"/>
                <a:sym typeface="Verdana"/>
              </a:defRPr>
            </a:lvl1pPr>
            <a:lvl2pPr marL="914400" marR="0" lvl="1" indent="-393700" algn="l" rtl="0">
              <a:spcBef>
                <a:spcPts val="250"/>
              </a:spcBef>
              <a:spcAft>
                <a:spcPts val="0"/>
              </a:spcAft>
              <a:buClr>
                <a:schemeClr val="accent1"/>
              </a:buClr>
              <a:buSzPts val="2600"/>
              <a:buFont typeface="Verdana"/>
              <a:buChar char="◦"/>
              <a:defRPr sz="2600" b="0" i="0" u="none" strike="noStrike" cap="none">
                <a:solidFill>
                  <a:schemeClr val="lt1"/>
                </a:solidFill>
                <a:latin typeface="Verdana"/>
                <a:ea typeface="Verdana"/>
                <a:cs typeface="Verdana"/>
                <a:sym typeface="Verdana"/>
              </a:defRPr>
            </a:lvl2pPr>
            <a:lvl3pPr marL="1371600" marR="0" lvl="2" indent="-381000" algn="l" rtl="0">
              <a:spcBef>
                <a:spcPts val="250"/>
              </a:spcBef>
              <a:spcAft>
                <a:spcPts val="0"/>
              </a:spcAft>
              <a:buClr>
                <a:srgbClr val="FF3936"/>
              </a:buClr>
              <a:buSzPts val="2400"/>
              <a:buFont typeface="Noto Sans Symbols"/>
              <a:buChar char="⚫"/>
              <a:defRPr sz="2400" b="0" i="0" u="none" strike="noStrike" cap="none">
                <a:solidFill>
                  <a:schemeClr val="lt1"/>
                </a:solidFill>
                <a:latin typeface="Verdana"/>
                <a:ea typeface="Verdana"/>
                <a:cs typeface="Verdana"/>
                <a:sym typeface="Verdana"/>
              </a:defRPr>
            </a:lvl3pPr>
            <a:lvl4pPr marL="1828800" marR="0" lvl="3" indent="-370839" algn="l" rtl="0">
              <a:spcBef>
                <a:spcPts val="230"/>
              </a:spcBef>
              <a:spcAft>
                <a:spcPts val="0"/>
              </a:spcAft>
              <a:buClr>
                <a:srgbClr val="FF3936"/>
              </a:buClr>
              <a:buSzPts val="2240"/>
              <a:buFont typeface="Verdana"/>
              <a:buChar char="◦"/>
              <a:defRPr sz="2000" b="0" i="0" u="none" strike="noStrike" cap="none">
                <a:solidFill>
                  <a:schemeClr val="lt1"/>
                </a:solidFill>
                <a:latin typeface="Verdana"/>
                <a:ea typeface="Verdana"/>
                <a:cs typeface="Verdana"/>
                <a:sym typeface="Verdana"/>
              </a:defRPr>
            </a:lvl4pPr>
            <a:lvl5pPr marL="2286000" marR="0" lvl="4" indent="-355600" algn="l" rtl="0">
              <a:spcBef>
                <a:spcPts val="250"/>
              </a:spcBef>
              <a:spcAft>
                <a:spcPts val="0"/>
              </a:spcAft>
              <a:buClr>
                <a:srgbClr val="BFFF49"/>
              </a:buClr>
              <a:buSzPts val="2000"/>
              <a:buFont typeface="Noto Sans Symbols"/>
              <a:buChar char="⚫"/>
              <a:defRPr sz="2000" b="0" i="0" u="none" strike="noStrike" cap="none">
                <a:solidFill>
                  <a:schemeClr val="lt1"/>
                </a:solidFill>
                <a:latin typeface="Verdana"/>
                <a:ea typeface="Verdana"/>
                <a:cs typeface="Verdana"/>
                <a:sym typeface="Verdana"/>
              </a:defRPr>
            </a:lvl5pPr>
            <a:lvl6pPr marL="2743200" marR="0" lvl="5" indent="-228600" algn="l" rtl="0">
              <a:spcBef>
                <a:spcPts val="250"/>
              </a:spcBef>
              <a:spcAft>
                <a:spcPts val="0"/>
              </a:spcAft>
              <a:buClr>
                <a:srgbClr val="BFFF49"/>
              </a:buClr>
              <a:buSzPts val="1700"/>
              <a:buFont typeface="Verdana"/>
              <a:buNone/>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65" name="Google Shape;65;p9"/>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66" name="Google Shape;66;p9"/>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67" name="Google Shape;67;p9"/>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71063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68"/>
        <p:cNvGrpSpPr/>
        <p:nvPr/>
      </p:nvGrpSpPr>
      <p:grpSpPr>
        <a:xfrm>
          <a:off x="0" y="0"/>
          <a:ext cx="0" cy="0"/>
          <a:chOff x="0" y="0"/>
          <a:chExt cx="0" cy="0"/>
        </a:xfrm>
      </p:grpSpPr>
      <p:sp>
        <p:nvSpPr>
          <p:cNvPr id="69" name="Google Shape;69;p10"/>
          <p:cNvSpPr/>
          <p:nvPr/>
        </p:nvSpPr>
        <p:spPr>
          <a:xfrm>
            <a:off x="406401" y="329185"/>
            <a:ext cx="11376073" cy="6196819"/>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0" name="Google Shape;70;p10"/>
          <p:cNvSpPr/>
          <p:nvPr/>
        </p:nvSpPr>
        <p:spPr>
          <a:xfrm>
            <a:off x="8534401" y="434162"/>
            <a:ext cx="3099473" cy="4343400"/>
          </a:xfrm>
          <a:prstGeom prst="round1Rect">
            <a:avLst>
              <a:gd name="adj" fmla="val 2748"/>
            </a:avLst>
          </a:prstGeom>
          <a:solidFill>
            <a:srgbClr val="1C1C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1" name="Google Shape;71;p10"/>
          <p:cNvSpPr txBox="1">
            <a:spLocks noGrp="1"/>
          </p:cNvSpPr>
          <p:nvPr>
            <p:ph type="title"/>
          </p:nvPr>
        </p:nvSpPr>
        <p:spPr>
          <a:xfrm>
            <a:off x="609600" y="5012056"/>
            <a:ext cx="10972800" cy="105156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rgbClr val="102642"/>
              </a:buClr>
              <a:buSzPts val="1400"/>
              <a:buFont typeface="Verdana"/>
              <a:buNone/>
              <a:defRPr sz="3600" b="0" i="0" u="none" strike="noStrike" cap="none">
                <a:solidFill>
                  <a:srgbClr val="102642"/>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2" name="Google Shape;72;p10"/>
          <p:cNvSpPr txBox="1">
            <a:spLocks noGrp="1"/>
          </p:cNvSpPr>
          <p:nvPr>
            <p:ph type="body" idx="1"/>
          </p:nvPr>
        </p:nvSpPr>
        <p:spPr>
          <a:xfrm>
            <a:off x="8616949" y="533400"/>
            <a:ext cx="2987040" cy="421148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accent1"/>
              </a:buClr>
              <a:buSzPts val="2240"/>
              <a:buFont typeface="Noto Sans Symbols"/>
              <a:buNone/>
              <a:defRPr sz="1400" b="0" i="0" u="none" strike="noStrike" cap="none">
                <a:solidFill>
                  <a:srgbClr val="FFFFFF"/>
                </a:solidFill>
                <a:latin typeface="Verdana"/>
                <a:ea typeface="Verdana"/>
                <a:cs typeface="Verdana"/>
                <a:sym typeface="Verdana"/>
              </a:defRPr>
            </a:lvl1pPr>
            <a:lvl2pPr marL="914400" marR="0" lvl="1" indent="-304800" algn="l" rtl="0">
              <a:spcBef>
                <a:spcPts val="250"/>
              </a:spcBef>
              <a:spcAft>
                <a:spcPts val="0"/>
              </a:spcAft>
              <a:buClr>
                <a:schemeClr val="accent1"/>
              </a:buClr>
              <a:buSzPts val="1200"/>
              <a:buFont typeface="Verdana"/>
              <a:buChar char="◦"/>
              <a:defRPr sz="1200" b="0" i="0" u="none" strike="noStrike" cap="none">
                <a:solidFill>
                  <a:srgbClr val="FFFFFF"/>
                </a:solidFill>
                <a:latin typeface="Verdana"/>
                <a:ea typeface="Verdana"/>
                <a:cs typeface="Verdana"/>
                <a:sym typeface="Verdana"/>
              </a:defRPr>
            </a:lvl2pPr>
            <a:lvl3pPr marL="1371600" marR="0" lvl="2" indent="-292100" algn="l" rtl="0">
              <a:spcBef>
                <a:spcPts val="250"/>
              </a:spcBef>
              <a:spcAft>
                <a:spcPts val="0"/>
              </a:spcAft>
              <a:buClr>
                <a:srgbClr val="FF3936"/>
              </a:buClr>
              <a:buSzPts val="1000"/>
              <a:buFont typeface="Noto Sans Symbols"/>
              <a:buChar char="⚫"/>
              <a:defRPr sz="1000" b="0" i="0" u="none" strike="noStrike" cap="none">
                <a:solidFill>
                  <a:srgbClr val="FFFFFF"/>
                </a:solidFill>
                <a:latin typeface="Verdana"/>
                <a:ea typeface="Verdana"/>
                <a:cs typeface="Verdana"/>
                <a:sym typeface="Verdana"/>
              </a:defRPr>
            </a:lvl3pPr>
            <a:lvl4pPr marL="1828800" marR="0" lvl="3" indent="-292608" algn="l" rtl="0">
              <a:spcBef>
                <a:spcPts val="230"/>
              </a:spcBef>
              <a:spcAft>
                <a:spcPts val="0"/>
              </a:spcAft>
              <a:buClr>
                <a:srgbClr val="FF3936"/>
              </a:buClr>
              <a:buSzPts val="1008"/>
              <a:buFont typeface="Verdana"/>
              <a:buChar char="◦"/>
              <a:defRPr sz="900" b="0" i="0" u="none" strike="noStrike" cap="none">
                <a:solidFill>
                  <a:srgbClr val="FFFFFF"/>
                </a:solidFill>
                <a:latin typeface="Verdana"/>
                <a:ea typeface="Verdana"/>
                <a:cs typeface="Verdana"/>
                <a:sym typeface="Verdana"/>
              </a:defRPr>
            </a:lvl4pPr>
            <a:lvl5pPr marL="2286000" marR="0" lvl="4" indent="-285750" algn="l" rtl="0">
              <a:spcBef>
                <a:spcPts val="250"/>
              </a:spcBef>
              <a:spcAft>
                <a:spcPts val="0"/>
              </a:spcAft>
              <a:buClr>
                <a:srgbClr val="BFFF49"/>
              </a:buClr>
              <a:buSzPts val="900"/>
              <a:buFont typeface="Noto Sans Symbols"/>
              <a:buChar char="⚫"/>
              <a:defRPr sz="900" b="0" i="0" u="none" strike="noStrike" cap="none">
                <a:solidFill>
                  <a:srgbClr val="FFFFFF"/>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73" name="Google Shape;73;p10"/>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74" name="Google Shape;74;p10"/>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75" name="Google Shape;75;p10"/>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
        <p:nvSpPr>
          <p:cNvPr id="76" name="Google Shape;76;p10"/>
          <p:cNvSpPr>
            <a:spLocks noGrp="1"/>
          </p:cNvSpPr>
          <p:nvPr>
            <p:ph type="pic" idx="2"/>
          </p:nvPr>
        </p:nvSpPr>
        <p:spPr>
          <a:xfrm>
            <a:off x="561973" y="435768"/>
            <a:ext cx="7900416" cy="4343400"/>
          </a:xfrm>
          <a:prstGeom prst="snipRoundRect">
            <a:avLst>
              <a:gd name="adj1" fmla="val 1040"/>
              <a:gd name="adj2" fmla="val 0"/>
            </a:avLst>
          </a:prstGeom>
          <a:solidFill>
            <a:srgbClr val="0A192B"/>
          </a:solidFill>
          <a:ln>
            <a:noFill/>
          </a:ln>
        </p:spPr>
        <p:txBody>
          <a:bodyPr spcFirstLastPara="1" wrap="square" lIns="91425" tIns="91425" rIns="91425" bIns="91425" anchor="t" anchorCtr="0"/>
          <a:lstStyle>
            <a:lvl1pPr marL="0" marR="0" lvl="0" indent="0" algn="l" rtl="0">
              <a:spcBef>
                <a:spcPts val="250"/>
              </a:spcBef>
              <a:spcAft>
                <a:spcPts val="0"/>
              </a:spcAft>
              <a:buClr>
                <a:schemeClr val="accent1"/>
              </a:buClr>
              <a:buSzPts val="1400"/>
              <a:buFont typeface="Noto Sans Symbols"/>
              <a:buNone/>
              <a:defRPr sz="3200" b="0" i="0" u="none" strike="noStrike" cap="none">
                <a:solidFill>
                  <a:schemeClr val="lt1"/>
                </a:solidFill>
                <a:latin typeface="Verdana"/>
                <a:ea typeface="Verdana"/>
                <a:cs typeface="Verdana"/>
                <a:sym typeface="Verdana"/>
              </a:defRPr>
            </a:lvl1pPr>
            <a:lvl2pPr marL="548640" marR="0" lvl="1" indent="-205740" algn="l" rtl="0">
              <a:spcBef>
                <a:spcPts val="250"/>
              </a:spcBef>
              <a:spcAft>
                <a:spcPts val="0"/>
              </a:spcAft>
              <a:buClr>
                <a:schemeClr val="accent1"/>
              </a:buClr>
              <a:buSzPts val="2400"/>
              <a:buFont typeface="Verdana"/>
              <a:buChar char="◦"/>
              <a:defRPr sz="2400" b="0" i="0" u="none" strike="noStrike" cap="none">
                <a:solidFill>
                  <a:schemeClr val="lt1"/>
                </a:solidFill>
                <a:latin typeface="Verdana"/>
                <a:ea typeface="Verdana"/>
                <a:cs typeface="Verdana"/>
                <a:sym typeface="Verdana"/>
              </a:defRPr>
            </a:lvl2pPr>
            <a:lvl3pPr marL="786384" marR="0" lvl="2" indent="-189483" algn="l" rtl="0">
              <a:spcBef>
                <a:spcPts val="250"/>
              </a:spcBef>
              <a:spcAft>
                <a:spcPts val="0"/>
              </a:spcAft>
              <a:buClr>
                <a:srgbClr val="FF3936"/>
              </a:buClr>
              <a:buSzPts val="2200"/>
              <a:buFont typeface="Noto Sans Symbols"/>
              <a:buChar char="⚫"/>
              <a:defRPr sz="2200" b="0" i="0" u="none" strike="noStrike" cap="none">
                <a:solidFill>
                  <a:schemeClr val="lt1"/>
                </a:solidFill>
                <a:latin typeface="Verdana"/>
                <a:ea typeface="Verdana"/>
                <a:cs typeface="Verdana"/>
                <a:sym typeface="Verdana"/>
              </a:defRPr>
            </a:lvl3pPr>
            <a:lvl4pPr marL="1024128" marR="0" lvl="3" indent="-185928" algn="l" rtl="0">
              <a:spcBef>
                <a:spcPts val="230"/>
              </a:spcBef>
              <a:spcAft>
                <a:spcPts val="0"/>
              </a:spcAft>
              <a:buClr>
                <a:srgbClr val="FF3936"/>
              </a:buClr>
              <a:buSzPts val="2128"/>
              <a:buFont typeface="Verdana"/>
              <a:buChar char="◦"/>
              <a:defRPr sz="1900" b="0" i="0" u="none" strike="noStrike" cap="none">
                <a:solidFill>
                  <a:schemeClr val="lt1"/>
                </a:solidFill>
                <a:latin typeface="Verdana"/>
                <a:ea typeface="Verdana"/>
                <a:cs typeface="Verdana"/>
                <a:sym typeface="Verdana"/>
              </a:defRPr>
            </a:lvl4pPr>
            <a:lvl5pPr marL="1280160" marR="0" lvl="4" indent="-187960" algn="l" rtl="0">
              <a:spcBef>
                <a:spcPts val="250"/>
              </a:spcBef>
              <a:spcAft>
                <a:spcPts val="0"/>
              </a:spcAft>
              <a:buClr>
                <a:srgbClr val="BFFF49"/>
              </a:buClr>
              <a:buSzPts val="1800"/>
              <a:buFont typeface="Noto Sans Symbols"/>
              <a:buChar char="⚫"/>
              <a:defRPr sz="1800" b="0" i="0" u="none" strike="noStrike" cap="none">
                <a:solidFill>
                  <a:schemeClr val="lt1"/>
                </a:solidFill>
                <a:latin typeface="Verdana"/>
                <a:ea typeface="Verdana"/>
                <a:cs typeface="Verdana"/>
                <a:sym typeface="Verdana"/>
              </a:defRPr>
            </a:lvl5pPr>
            <a:lvl6pPr marL="1490472" marR="0" lvl="5" indent="-195072"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1700784" marR="0" lvl="6" indent="-189483"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1920240" marR="0" lvl="7" indent="-193039"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2148840" marR="0" lvl="8" indent="-193039"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Tree>
    <p:extLst>
      <p:ext uri="{BB962C8B-B14F-4D97-AF65-F5344CB8AC3E}">
        <p14:creationId xmlns:p14="http://schemas.microsoft.com/office/powerpoint/2010/main" val="15960229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670560" y="4983480"/>
            <a:ext cx="10911840" cy="10515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6393D9"/>
              </a:buClr>
              <a:buSzPts val="1400"/>
              <a:buFont typeface="Verdana"/>
              <a:buNone/>
              <a:defRPr sz="3600" b="1" i="0" u="none" strike="noStrike" cap="none">
                <a:solidFill>
                  <a:srgbClr val="6393D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9" name="Google Shape;79;p11"/>
          <p:cNvSpPr txBox="1">
            <a:spLocks noGrp="1"/>
          </p:cNvSpPr>
          <p:nvPr>
            <p:ph type="body" idx="1"/>
          </p:nvPr>
        </p:nvSpPr>
        <p:spPr>
          <a:xfrm rot="5400000">
            <a:off x="4032504" y="-2831592"/>
            <a:ext cx="4187952" cy="10911840"/>
          </a:xfrm>
          <a:prstGeom prst="rect">
            <a:avLst/>
          </a:prstGeom>
          <a:noFill/>
          <a:ln>
            <a:noFill/>
          </a:ln>
        </p:spPr>
        <p:txBody>
          <a:bodyPr spcFirstLastPara="1" wrap="square" lIns="91425" tIns="91425" rIns="91425" bIns="91425" anchor="t" anchorCtr="0"/>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rtl="0">
              <a:spcBef>
                <a:spcPts val="250"/>
              </a:spcBef>
              <a:spcAft>
                <a:spcPts val="0"/>
              </a:spcAft>
              <a:buClr>
                <a:schemeClr val="accen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68300" algn="l" rtl="0">
              <a:spcBef>
                <a:spcPts val="250"/>
              </a:spcBef>
              <a:spcAft>
                <a:spcPts val="0"/>
              </a:spcAft>
              <a:buClr>
                <a:srgbClr val="FF3936"/>
              </a:buClr>
              <a:buSzPts val="2200"/>
              <a:buFont typeface="Noto Sans Symbols"/>
              <a:buChar char="⚫"/>
              <a:defRPr sz="2200" b="0" i="0" u="none" strike="noStrike" cap="none">
                <a:solidFill>
                  <a:schemeClr val="lt1"/>
                </a:solidFill>
                <a:latin typeface="Verdana"/>
                <a:ea typeface="Verdana"/>
                <a:cs typeface="Verdana"/>
                <a:sym typeface="Verdana"/>
              </a:defRPr>
            </a:lvl3pPr>
            <a:lvl4pPr marL="1828800" marR="0" lvl="3" indent="-363728" algn="l" rtl="0">
              <a:spcBef>
                <a:spcPts val="230"/>
              </a:spcBef>
              <a:spcAft>
                <a:spcPts val="0"/>
              </a:spcAft>
              <a:buClr>
                <a:srgbClr val="FF3936"/>
              </a:buClr>
              <a:buSzPts val="2128"/>
              <a:buFont typeface="Verdana"/>
              <a:buChar char="◦"/>
              <a:defRPr sz="1900" b="0" i="0" u="none" strike="noStrike" cap="none">
                <a:solidFill>
                  <a:schemeClr val="lt1"/>
                </a:solidFill>
                <a:latin typeface="Verdana"/>
                <a:ea typeface="Verdana"/>
                <a:cs typeface="Verdana"/>
                <a:sym typeface="Verdana"/>
              </a:defRPr>
            </a:lvl4pPr>
            <a:lvl5pPr marL="2286000" marR="0" lvl="4" indent="-342900" algn="l" rtl="0">
              <a:spcBef>
                <a:spcPts val="250"/>
              </a:spcBef>
              <a:spcAft>
                <a:spcPts val="0"/>
              </a:spcAft>
              <a:buClr>
                <a:srgbClr val="BFFF49"/>
              </a:buClr>
              <a:buSzPts val="1800"/>
              <a:buFont typeface="Noto Sans Symbols"/>
              <a:buChar char="⚫"/>
              <a:defRPr sz="18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80" name="Google Shape;80;p11"/>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81" name="Google Shape;81;p11"/>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82" name="Google Shape;82;p11"/>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72168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rot="5400000">
            <a:off x="7531101" y="1841504"/>
            <a:ext cx="5257799" cy="26416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6393D9"/>
              </a:buClr>
              <a:buSzPts val="1400"/>
              <a:buFont typeface="Verdana"/>
              <a:buNone/>
              <a:defRPr sz="3600" b="1" i="0" u="none" strike="noStrike" cap="none">
                <a:solidFill>
                  <a:srgbClr val="6393D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5" name="Google Shape;85;p12"/>
          <p:cNvSpPr txBox="1">
            <a:spLocks noGrp="1"/>
          </p:cNvSpPr>
          <p:nvPr>
            <p:ph type="body" idx="1"/>
          </p:nvPr>
        </p:nvSpPr>
        <p:spPr>
          <a:xfrm rot="5400000">
            <a:off x="2044701" y="-800097"/>
            <a:ext cx="5257801" cy="7924800"/>
          </a:xfrm>
          <a:prstGeom prst="rect">
            <a:avLst/>
          </a:prstGeom>
          <a:noFill/>
          <a:ln>
            <a:noFill/>
          </a:ln>
        </p:spPr>
        <p:txBody>
          <a:bodyPr spcFirstLastPara="1" wrap="square" lIns="91425" tIns="91425" rIns="91425" bIns="91425" anchor="t" anchorCtr="0"/>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rtl="0">
              <a:spcBef>
                <a:spcPts val="250"/>
              </a:spcBef>
              <a:spcAft>
                <a:spcPts val="0"/>
              </a:spcAft>
              <a:buClr>
                <a:schemeClr val="accen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68300" algn="l" rtl="0">
              <a:spcBef>
                <a:spcPts val="250"/>
              </a:spcBef>
              <a:spcAft>
                <a:spcPts val="0"/>
              </a:spcAft>
              <a:buClr>
                <a:srgbClr val="FF3936"/>
              </a:buClr>
              <a:buSzPts val="2200"/>
              <a:buFont typeface="Noto Sans Symbols"/>
              <a:buChar char="⚫"/>
              <a:defRPr sz="2200" b="0" i="0" u="none" strike="noStrike" cap="none">
                <a:solidFill>
                  <a:schemeClr val="lt1"/>
                </a:solidFill>
                <a:latin typeface="Verdana"/>
                <a:ea typeface="Verdana"/>
                <a:cs typeface="Verdana"/>
                <a:sym typeface="Verdana"/>
              </a:defRPr>
            </a:lvl3pPr>
            <a:lvl4pPr marL="1828800" marR="0" lvl="3" indent="-363728" algn="l" rtl="0">
              <a:spcBef>
                <a:spcPts val="230"/>
              </a:spcBef>
              <a:spcAft>
                <a:spcPts val="0"/>
              </a:spcAft>
              <a:buClr>
                <a:srgbClr val="FF3936"/>
              </a:buClr>
              <a:buSzPts val="2128"/>
              <a:buFont typeface="Verdana"/>
              <a:buChar char="◦"/>
              <a:defRPr sz="1900" b="0" i="0" u="none" strike="noStrike" cap="none">
                <a:solidFill>
                  <a:schemeClr val="lt1"/>
                </a:solidFill>
                <a:latin typeface="Verdana"/>
                <a:ea typeface="Verdana"/>
                <a:cs typeface="Verdana"/>
                <a:sym typeface="Verdana"/>
              </a:defRPr>
            </a:lvl4pPr>
            <a:lvl5pPr marL="2286000" marR="0" lvl="4" indent="-342900" algn="l" rtl="0">
              <a:spcBef>
                <a:spcPts val="250"/>
              </a:spcBef>
              <a:spcAft>
                <a:spcPts val="0"/>
              </a:spcAft>
              <a:buClr>
                <a:srgbClr val="BFFF49"/>
              </a:buClr>
              <a:buSzPts val="1800"/>
              <a:buFont typeface="Noto Sans Symbols"/>
              <a:buChar char="⚫"/>
              <a:defRPr sz="18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86" name="Google Shape;86;p12"/>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87" name="Google Shape;87;p12"/>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88" name="Google Shape;88;p12"/>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4532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1/23/2020</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474061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1/23/2020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59060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1/23/2020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9993372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1/23/2020</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49664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1/23/2020</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462254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1/23/2020</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49253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1/23/2020</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05442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1/23/2020</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46491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1/23/2020</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37632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1/23/2020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189089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1/23/2020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5102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1/23/2020</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33216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1/23/2020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228230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4"/>
        <p:cNvGrpSpPr/>
        <p:nvPr/>
      </p:nvGrpSpPr>
      <p:grpSpPr>
        <a:xfrm>
          <a:off x="0" y="0"/>
          <a:ext cx="0" cy="0"/>
          <a:chOff x="0" y="0"/>
          <a:chExt cx="0" cy="0"/>
        </a:xfrm>
      </p:grpSpPr>
      <p:grpSp>
        <p:nvGrpSpPr>
          <p:cNvPr id="85" name="Google Shape;85;p4"/>
          <p:cNvGrpSpPr/>
          <p:nvPr/>
        </p:nvGrpSpPr>
        <p:grpSpPr>
          <a:xfrm>
            <a:off x="834621" y="399168"/>
            <a:ext cx="1332416" cy="1332416"/>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 name="Google Shape;88;p4"/>
          <p:cNvSpPr txBox="1">
            <a:spLocks noGrp="1"/>
          </p:cNvSpPr>
          <p:nvPr>
            <p:ph type="title"/>
          </p:nvPr>
        </p:nvSpPr>
        <p:spPr>
          <a:xfrm>
            <a:off x="1738400" y="798100"/>
            <a:ext cx="9374000" cy="13324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738400" y="2653400"/>
            <a:ext cx="9374000" cy="33888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90" name="Google Shape;90;p4"/>
          <p:cNvSpPr txBox="1">
            <a:spLocks noGrp="1"/>
          </p:cNvSpPr>
          <p:nvPr>
            <p:ph type="sldNum" idx="12"/>
          </p:nvPr>
        </p:nvSpPr>
        <p:spPr>
          <a:xfrm>
            <a:off x="11268061" y="63159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2984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1/23/2020</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5607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1/23/2020</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4332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1/23/2020</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807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1/23/2020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774822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1/23/2020</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28957759"/>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4758159-BAD0-408E-BBE1-96B668F1C589}" type="datetime1">
              <a:rPr lang="en-US" smtClean="0"/>
              <a:t>1/23/2020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780257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75000" sy="75000" flip="none" algn="tl"/>
        </a:blipFill>
        <a:effectLst/>
      </p:bgPr>
    </p:bg>
    <p:spTree>
      <p:nvGrpSpPr>
        <p:cNvPr id="1" name="Shape 5"/>
        <p:cNvGrpSpPr/>
        <p:nvPr/>
      </p:nvGrpSpPr>
      <p:grpSpPr>
        <a:xfrm>
          <a:off x="0" y="0"/>
          <a:ext cx="0" cy="0"/>
          <a:chOff x="0" y="0"/>
          <a:chExt cx="0" cy="0"/>
        </a:xfrm>
      </p:grpSpPr>
      <p:sp>
        <p:nvSpPr>
          <p:cNvPr id="6" name="Google Shape;6;p1"/>
          <p:cNvSpPr/>
          <p:nvPr/>
        </p:nvSpPr>
        <p:spPr>
          <a:xfrm>
            <a:off x="406401" y="329185"/>
            <a:ext cx="11376073" cy="6196819"/>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7" name="Google Shape;7;p1"/>
          <p:cNvSpPr/>
          <p:nvPr/>
        </p:nvSpPr>
        <p:spPr>
          <a:xfrm>
            <a:off x="558129" y="434162"/>
            <a:ext cx="11075745" cy="5486400"/>
          </a:xfrm>
          <a:prstGeom prst="roundRect">
            <a:avLst>
              <a:gd name="adj" fmla="val 2127"/>
            </a:avLst>
          </a:prstGeom>
          <a:gradFill>
            <a:gsLst>
              <a:gs pos="0">
                <a:srgbClr val="888888"/>
              </a:gs>
              <a:gs pos="55000">
                <a:schemeClr val="dk1"/>
              </a:gs>
              <a:gs pos="100000">
                <a:schemeClr val="dk1"/>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8" name="Google Shape;8;p1"/>
          <p:cNvSpPr txBox="1">
            <a:spLocks noGrp="1"/>
          </p:cNvSpPr>
          <p:nvPr>
            <p:ph type="title"/>
          </p:nvPr>
        </p:nvSpPr>
        <p:spPr>
          <a:xfrm>
            <a:off x="670560" y="4985590"/>
            <a:ext cx="10911840" cy="105156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rgbClr val="6393D9"/>
              </a:buClr>
              <a:buSzPts val="1400"/>
              <a:buFont typeface="Verdana"/>
              <a:buNone/>
              <a:defRPr sz="3600" b="1" i="0" u="none" strike="noStrike" cap="none">
                <a:solidFill>
                  <a:srgbClr val="6393D9"/>
                </a:solidFill>
                <a:latin typeface="Verdana"/>
                <a:ea typeface="Verdana"/>
                <a:cs typeface="Verdana"/>
                <a:sym typeface="Verdana"/>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670560" y="530352"/>
            <a:ext cx="10911840" cy="4187952"/>
          </a:xfrm>
          <a:prstGeom prst="rect">
            <a:avLst/>
          </a:prstGeom>
          <a:noFill/>
          <a:ln>
            <a:noFill/>
          </a:ln>
        </p:spPr>
        <p:txBody>
          <a:bodyPr spcFirstLastPara="1" wrap="square" lIns="91425" tIns="91425" rIns="91425" bIns="91425" anchor="t" anchorCtr="0"/>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rtl="0">
              <a:spcBef>
                <a:spcPts val="250"/>
              </a:spcBef>
              <a:spcAft>
                <a:spcPts val="0"/>
              </a:spcAft>
              <a:buClr>
                <a:schemeClr val="accen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68300" algn="l" rtl="0">
              <a:spcBef>
                <a:spcPts val="250"/>
              </a:spcBef>
              <a:spcAft>
                <a:spcPts val="0"/>
              </a:spcAft>
              <a:buClr>
                <a:srgbClr val="FF3936"/>
              </a:buClr>
              <a:buSzPts val="2200"/>
              <a:buFont typeface="Noto Sans Symbols"/>
              <a:buChar char="⚫"/>
              <a:defRPr sz="2200" b="0" i="0" u="none" strike="noStrike" cap="none">
                <a:solidFill>
                  <a:schemeClr val="lt1"/>
                </a:solidFill>
                <a:latin typeface="Verdana"/>
                <a:ea typeface="Verdana"/>
                <a:cs typeface="Verdana"/>
                <a:sym typeface="Verdana"/>
              </a:defRPr>
            </a:lvl3pPr>
            <a:lvl4pPr marL="1828800" marR="0" lvl="3" indent="-363728" algn="l" rtl="0">
              <a:spcBef>
                <a:spcPts val="230"/>
              </a:spcBef>
              <a:spcAft>
                <a:spcPts val="0"/>
              </a:spcAft>
              <a:buClr>
                <a:srgbClr val="FF3936"/>
              </a:buClr>
              <a:buSzPts val="2128"/>
              <a:buFont typeface="Verdana"/>
              <a:buChar char="◦"/>
              <a:defRPr sz="1900" b="0" i="0" u="none" strike="noStrike" cap="none">
                <a:solidFill>
                  <a:schemeClr val="lt1"/>
                </a:solidFill>
                <a:latin typeface="Verdana"/>
                <a:ea typeface="Verdana"/>
                <a:cs typeface="Verdana"/>
                <a:sym typeface="Verdana"/>
              </a:defRPr>
            </a:lvl4pPr>
            <a:lvl5pPr marL="2286000" marR="0" lvl="4" indent="-342900" algn="l" rtl="0">
              <a:spcBef>
                <a:spcPts val="250"/>
              </a:spcBef>
              <a:spcAft>
                <a:spcPts val="0"/>
              </a:spcAft>
              <a:buClr>
                <a:srgbClr val="BFFF49"/>
              </a:buClr>
              <a:buSzPts val="1800"/>
              <a:buFont typeface="Noto Sans Symbols"/>
              <a:buChar char="⚫"/>
              <a:defRPr sz="1800" b="0" i="0" u="none" strike="noStrike" cap="none">
                <a:solidFill>
                  <a:schemeClr val="lt1"/>
                </a:solidFill>
                <a:latin typeface="Verdana"/>
                <a:ea typeface="Verdana"/>
                <a:cs typeface="Verdana"/>
                <a:sym typeface="Verdana"/>
              </a:defRPr>
            </a:lvl5pPr>
            <a:lvl6pPr marL="2743200" marR="0" lvl="5" indent="-336550" algn="l" rtl="0">
              <a:spcBef>
                <a:spcPts val="250"/>
              </a:spcBef>
              <a:spcAft>
                <a:spcPts val="0"/>
              </a:spcAft>
              <a:buClr>
                <a:srgbClr val="BFFF49"/>
              </a:buClr>
              <a:buSzPts val="1700"/>
              <a:buFont typeface="Verdana"/>
              <a:buChar char="◦"/>
              <a:defRPr sz="1700" b="0" i="0" u="none" strike="noStrike" cap="none">
                <a:solidFill>
                  <a:schemeClr val="lt1"/>
                </a:solidFill>
                <a:latin typeface="Verdana"/>
                <a:ea typeface="Verdana"/>
                <a:cs typeface="Verdana"/>
                <a:sym typeface="Verdana"/>
              </a:defRPr>
            </a:lvl6pPr>
            <a:lvl7pPr marL="3200400" marR="0" lvl="6"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7pPr>
            <a:lvl8pPr marL="3657600" marR="0" lvl="7" indent="-323850" algn="l" rtl="0">
              <a:spcBef>
                <a:spcPts val="257"/>
              </a:spcBef>
              <a:spcAft>
                <a:spcPts val="0"/>
              </a:spcAft>
              <a:buClr>
                <a:srgbClr val="BFFF49"/>
              </a:buClr>
              <a:buSzPts val="1500"/>
              <a:buFont typeface="Verdana"/>
              <a:buChar char="◦"/>
              <a:defRPr sz="1500" b="0" i="0" u="none" strike="noStrike" cap="none">
                <a:solidFill>
                  <a:schemeClr val="lt1"/>
                </a:solidFill>
                <a:latin typeface="Verdana"/>
                <a:ea typeface="Verdana"/>
                <a:cs typeface="Verdana"/>
                <a:sym typeface="Verdana"/>
              </a:defRPr>
            </a:lvl8pPr>
            <a:lvl9pPr marL="4114800" marR="0" lvl="8" indent="-323850" algn="l" rtl="0">
              <a:spcBef>
                <a:spcPts val="255"/>
              </a:spcBef>
              <a:spcAft>
                <a:spcPts val="0"/>
              </a:spcAft>
              <a:buClr>
                <a:srgbClr val="BFFF49"/>
              </a:buClr>
              <a:buSzPts val="1500"/>
              <a:buFont typeface="Noto Sans Symbols"/>
              <a:buChar char="⚫"/>
              <a:defRPr sz="1500" b="0" i="0" u="none" strike="noStrike" cap="none">
                <a:solidFill>
                  <a:schemeClr val="lt1"/>
                </a:solidFill>
                <a:latin typeface="Verdana"/>
                <a:ea typeface="Verdana"/>
                <a:cs typeface="Verdana"/>
                <a:sym typeface="Verdana"/>
              </a:defRPr>
            </a:lvl9pPr>
          </a:lstStyle>
          <a:p>
            <a:endParaRPr/>
          </a:p>
        </p:txBody>
      </p:sp>
      <p:sp>
        <p:nvSpPr>
          <p:cNvPr id="10" name="Google Shape;10;p1"/>
          <p:cNvSpPr txBox="1">
            <a:spLocks noGrp="1"/>
          </p:cNvSpPr>
          <p:nvPr>
            <p:ph type="dt" idx="10"/>
          </p:nvPr>
        </p:nvSpPr>
        <p:spPr>
          <a:xfrm>
            <a:off x="5035104" y="6111876"/>
            <a:ext cx="3048000" cy="3651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1" name="Google Shape;11;p1"/>
          <p:cNvSpPr txBox="1">
            <a:spLocks noGrp="1"/>
          </p:cNvSpPr>
          <p:nvPr>
            <p:ph type="ftr" idx="11"/>
          </p:nvPr>
        </p:nvSpPr>
        <p:spPr>
          <a:xfrm>
            <a:off x="8083104" y="6111876"/>
            <a:ext cx="3048000" cy="3651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000" b="0" i="0" u="none" strike="noStrike" cap="none">
                <a:solidFill>
                  <a:srgbClr val="16355B"/>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2" name="Google Shape;12;p1"/>
          <p:cNvSpPr txBox="1">
            <a:spLocks noGrp="1"/>
          </p:cNvSpPr>
          <p:nvPr>
            <p:ph type="sldNum" idx="12"/>
          </p:nvPr>
        </p:nvSpPr>
        <p:spPr>
          <a:xfrm>
            <a:off x="11131104" y="6111876"/>
            <a:ext cx="609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16355B"/>
                </a:solidFill>
                <a:latin typeface="Verdana"/>
                <a:ea typeface="Verdana"/>
                <a:cs typeface="Verdana"/>
                <a:sym typeface="Verdana"/>
              </a:defRPr>
            </a:lvl1pPr>
            <a:lvl2pPr marL="0" marR="0" lvl="1" indent="0" algn="r" rtl="0">
              <a:spcBef>
                <a:spcPts val="0"/>
              </a:spcBef>
              <a:buNone/>
              <a:defRPr sz="1000" b="0" i="0" u="none" strike="noStrike" cap="none">
                <a:solidFill>
                  <a:srgbClr val="16355B"/>
                </a:solidFill>
                <a:latin typeface="Verdana"/>
                <a:ea typeface="Verdana"/>
                <a:cs typeface="Verdana"/>
                <a:sym typeface="Verdana"/>
              </a:defRPr>
            </a:lvl2pPr>
            <a:lvl3pPr marL="0" marR="0" lvl="2" indent="0" algn="r" rtl="0">
              <a:spcBef>
                <a:spcPts val="0"/>
              </a:spcBef>
              <a:buNone/>
              <a:defRPr sz="1000" b="0" i="0" u="none" strike="noStrike" cap="none">
                <a:solidFill>
                  <a:srgbClr val="16355B"/>
                </a:solidFill>
                <a:latin typeface="Verdana"/>
                <a:ea typeface="Verdana"/>
                <a:cs typeface="Verdana"/>
                <a:sym typeface="Verdana"/>
              </a:defRPr>
            </a:lvl3pPr>
            <a:lvl4pPr marL="0" marR="0" lvl="3" indent="0" algn="r" rtl="0">
              <a:spcBef>
                <a:spcPts val="0"/>
              </a:spcBef>
              <a:buNone/>
              <a:defRPr sz="1000" b="0" i="0" u="none" strike="noStrike" cap="none">
                <a:solidFill>
                  <a:srgbClr val="16355B"/>
                </a:solidFill>
                <a:latin typeface="Verdana"/>
                <a:ea typeface="Verdana"/>
                <a:cs typeface="Verdana"/>
                <a:sym typeface="Verdana"/>
              </a:defRPr>
            </a:lvl4pPr>
            <a:lvl5pPr marL="0" marR="0" lvl="4" indent="0" algn="r" rtl="0">
              <a:spcBef>
                <a:spcPts val="0"/>
              </a:spcBef>
              <a:buNone/>
              <a:defRPr sz="1000" b="0" i="0" u="none" strike="noStrike" cap="none">
                <a:solidFill>
                  <a:srgbClr val="16355B"/>
                </a:solidFill>
                <a:latin typeface="Verdana"/>
                <a:ea typeface="Verdana"/>
                <a:cs typeface="Verdana"/>
                <a:sym typeface="Verdana"/>
              </a:defRPr>
            </a:lvl5pPr>
            <a:lvl6pPr marL="0" marR="0" lvl="5" indent="0" algn="r" rtl="0">
              <a:spcBef>
                <a:spcPts val="0"/>
              </a:spcBef>
              <a:buNone/>
              <a:defRPr sz="1000" b="0" i="0" u="none" strike="noStrike" cap="none">
                <a:solidFill>
                  <a:srgbClr val="16355B"/>
                </a:solidFill>
                <a:latin typeface="Verdana"/>
                <a:ea typeface="Verdana"/>
                <a:cs typeface="Verdana"/>
                <a:sym typeface="Verdana"/>
              </a:defRPr>
            </a:lvl6pPr>
            <a:lvl7pPr marL="0" marR="0" lvl="6" indent="0" algn="r" rtl="0">
              <a:spcBef>
                <a:spcPts val="0"/>
              </a:spcBef>
              <a:buNone/>
              <a:defRPr sz="1000" b="0" i="0" u="none" strike="noStrike" cap="none">
                <a:solidFill>
                  <a:srgbClr val="16355B"/>
                </a:solidFill>
                <a:latin typeface="Verdana"/>
                <a:ea typeface="Verdana"/>
                <a:cs typeface="Verdana"/>
                <a:sym typeface="Verdana"/>
              </a:defRPr>
            </a:lvl7pPr>
            <a:lvl8pPr marL="0" marR="0" lvl="7" indent="0" algn="r" rtl="0">
              <a:spcBef>
                <a:spcPts val="0"/>
              </a:spcBef>
              <a:buNone/>
              <a:defRPr sz="1000" b="0" i="0" u="none" strike="noStrike" cap="none">
                <a:solidFill>
                  <a:srgbClr val="16355B"/>
                </a:solidFill>
                <a:latin typeface="Verdana"/>
                <a:ea typeface="Verdana"/>
                <a:cs typeface="Verdana"/>
                <a:sym typeface="Verdana"/>
              </a:defRPr>
            </a:lvl8pPr>
            <a:lvl9pPr marL="0" marR="0" lvl="8" indent="0" algn="r" rtl="0">
              <a:spcBef>
                <a:spcPts val="0"/>
              </a:spcBef>
              <a:buNone/>
              <a:defRPr sz="1000" b="0" i="0" u="none" strike="noStrike" cap="none">
                <a:solidFill>
                  <a:srgbClr val="16355B"/>
                </a:solidFill>
                <a:latin typeface="Verdana"/>
                <a:ea typeface="Verdana"/>
                <a:cs typeface="Verdana"/>
                <a:sym typeface="Verdan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78280488"/>
      </p:ext>
    </p:extLst>
  </p:cSld>
  <p:clrMap bg1="lt1" tx1="dk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1/23/2020</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28315292"/>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yers of white silk in the background">
            <a:extLst>
              <a:ext uri="{FF2B5EF4-FFF2-40B4-BE49-F238E27FC236}">
                <a16:creationId xmlns:a16="http://schemas.microsoft.com/office/drawing/2014/main" id="{F64AC3CD-1328-415A-B204-EEA3F73A9CB1}"/>
              </a:ext>
            </a:extLst>
          </p:cNvPr>
          <p:cNvPicPr>
            <a:picLocks noChangeAspect="1"/>
          </p:cNvPicPr>
          <p:nvPr/>
        </p:nvPicPr>
        <p:blipFill rotWithShape="1">
          <a:blip r:embed="rId2">
            <a:alphaModFix amt="50000"/>
          </a:blip>
          <a:srcRect b="15730"/>
          <a:stretch/>
        </p:blipFill>
        <p:spPr>
          <a:xfrm>
            <a:off x="20" y="-1082556"/>
            <a:ext cx="12191980" cy="6857990"/>
          </a:xfrm>
          <a:prstGeom prst="rect">
            <a:avLst/>
          </a:prstGeom>
        </p:spPr>
      </p:pic>
      <p:sp>
        <p:nvSpPr>
          <p:cNvPr id="2" name="Title 1">
            <a:extLst>
              <a:ext uri="{FF2B5EF4-FFF2-40B4-BE49-F238E27FC236}">
                <a16:creationId xmlns:a16="http://schemas.microsoft.com/office/drawing/2014/main" id="{226AE06C-CFD8-4FEF-B40F-369A5B066269}"/>
              </a:ext>
            </a:extLst>
          </p:cNvPr>
          <p:cNvSpPr>
            <a:spLocks noGrp="1"/>
          </p:cNvSpPr>
          <p:nvPr>
            <p:ph type="ctrTitle"/>
          </p:nvPr>
        </p:nvSpPr>
        <p:spPr>
          <a:xfrm>
            <a:off x="1561707" y="1082566"/>
            <a:ext cx="9495175" cy="2932843"/>
          </a:xfrm>
        </p:spPr>
        <p:txBody>
          <a:bodyPr>
            <a:normAutofit fontScale="90000"/>
          </a:bodyPr>
          <a:lstStyle/>
          <a:p>
            <a:pPr algn="ctr"/>
            <a:r>
              <a:rPr lang="en-US" sz="6000" dirty="0">
                <a:latin typeface="Bahnschrift Light SemiCondensed" panose="020B0502040204020203" pitchFamily="34" charset="0"/>
              </a:rPr>
              <a:t>Week 2 PPT</a:t>
            </a:r>
            <a:br>
              <a:rPr lang="en-US" sz="4800" dirty="0">
                <a:latin typeface="Bahnschrift Light SemiCondensed" panose="020B0502040204020203" pitchFamily="34" charset="0"/>
              </a:rPr>
            </a:br>
            <a:r>
              <a:rPr lang="en-US" sz="4800" u="sng" dirty="0">
                <a:latin typeface="Bahnschrift Light SemiCondensed" panose="020B0502040204020203" pitchFamily="34" charset="0"/>
              </a:rPr>
              <a:t>Monday:</a:t>
            </a:r>
            <a:br>
              <a:rPr lang="en-US" sz="4800" dirty="0">
                <a:latin typeface="Bahnschrift Light SemiCondensed" panose="020B0502040204020203" pitchFamily="34" charset="0"/>
              </a:rPr>
            </a:br>
            <a:r>
              <a:rPr lang="en-US" sz="4800" dirty="0">
                <a:latin typeface="Bahnschrift Light SemiCondensed" panose="020B0502040204020203" pitchFamily="34" charset="0"/>
              </a:rPr>
              <a:t>*Pick-up your IR book from the shelf; Make sure it is yours (check post-it)</a:t>
            </a:r>
          </a:p>
        </p:txBody>
      </p:sp>
      <p:sp>
        <p:nvSpPr>
          <p:cNvPr id="3" name="Subtitle 2">
            <a:extLst>
              <a:ext uri="{FF2B5EF4-FFF2-40B4-BE49-F238E27FC236}">
                <a16:creationId xmlns:a16="http://schemas.microsoft.com/office/drawing/2014/main" id="{66CBB618-D822-4C25-B8B8-6F165AAF9046}"/>
              </a:ext>
            </a:extLst>
          </p:cNvPr>
          <p:cNvSpPr>
            <a:spLocks noGrp="1"/>
          </p:cNvSpPr>
          <p:nvPr>
            <p:ph type="subTitle" idx="1"/>
          </p:nvPr>
        </p:nvSpPr>
        <p:spPr>
          <a:xfrm>
            <a:off x="1908549" y="4344462"/>
            <a:ext cx="9070848" cy="770763"/>
          </a:xfrm>
        </p:spPr>
        <p:txBody>
          <a:bodyPr>
            <a:noAutofit/>
          </a:bodyPr>
          <a:lstStyle/>
          <a:p>
            <a:pPr>
              <a:spcAft>
                <a:spcPts val="600"/>
              </a:spcAft>
            </a:pPr>
            <a:r>
              <a:rPr lang="en-US" sz="4800" dirty="0">
                <a:latin typeface="Bahnschrift Light SemiCondensed" panose="020B0502040204020203" pitchFamily="34" charset="0"/>
              </a:rPr>
              <a:t>Unit Test: January 24</a:t>
            </a:r>
            <a:r>
              <a:rPr lang="en-US" sz="4800" baseline="30000" dirty="0">
                <a:latin typeface="Bahnschrift Light SemiCondensed" panose="020B0502040204020203" pitchFamily="34" charset="0"/>
              </a:rPr>
              <a:t>th	SGM</a:t>
            </a:r>
            <a:r>
              <a:rPr lang="en-US" sz="4800" baseline="30000">
                <a:latin typeface="Bahnschrift Light SemiCondensed" panose="020B0502040204020203" pitchFamily="34" charset="0"/>
              </a:rPr>
              <a:t>: Thursda</a:t>
            </a:r>
            <a:r>
              <a:rPr lang="en-US" sz="4800" baseline="30000" dirty="0">
                <a:latin typeface="Bahnschrift Light SemiCondensed" panose="020B0502040204020203" pitchFamily="34" charset="0"/>
              </a:rPr>
              <a:t>y</a:t>
            </a:r>
            <a:endParaRPr lang="en-US" sz="4800">
              <a:latin typeface="Bahnschrift Light SemiCondensed" panose="020B0502040204020203" pitchFamily="34" charset="0"/>
            </a:endParaRPr>
          </a:p>
        </p:txBody>
      </p:sp>
    </p:spTree>
    <p:extLst>
      <p:ext uri="{BB962C8B-B14F-4D97-AF65-F5344CB8AC3E}">
        <p14:creationId xmlns:p14="http://schemas.microsoft.com/office/powerpoint/2010/main" val="402518505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C86BD8-7864-45FA-B9DD-943F80F39E04}"/>
              </a:ext>
            </a:extLst>
          </p:cNvPr>
          <p:cNvSpPr/>
          <p:nvPr/>
        </p:nvSpPr>
        <p:spPr>
          <a:xfrm>
            <a:off x="0" y="536713"/>
            <a:ext cx="12192000" cy="1898374"/>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F6C9939F-6013-4830-9F11-109577FC3B91}"/>
              </a:ext>
            </a:extLst>
          </p:cNvPr>
          <p:cNvSpPr txBox="1"/>
          <p:nvPr/>
        </p:nvSpPr>
        <p:spPr>
          <a:xfrm>
            <a:off x="7178577" y="536713"/>
            <a:ext cx="4927284" cy="18158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r>
              <a:rPr lang="en-US" sz="2800" b="1" dirty="0">
                <a:solidFill>
                  <a:prstClr val="black"/>
                </a:solidFill>
                <a:latin typeface="Agency FB" panose="020B0503020202020204" pitchFamily="34" charset="0"/>
              </a:rPr>
              <a:t>Once you complete the quiz, turn it in on the front table and take time to read your novel.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Agency FB" panose="020B0503020202020204" pitchFamily="34" charset="0"/>
              </a:rPr>
              <a:t>Goal: 10 minutes uninterrupted reading</a:t>
            </a:r>
            <a:endParaRPr kumimoji="0" lang="en-US" sz="28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p:txBody>
      </p:sp>
      <p:cxnSp>
        <p:nvCxnSpPr>
          <p:cNvPr id="10" name="Straight Connector 9">
            <a:extLst>
              <a:ext uri="{FF2B5EF4-FFF2-40B4-BE49-F238E27FC236}">
                <a16:creationId xmlns:a16="http://schemas.microsoft.com/office/drawing/2014/main" id="{1F4CB8D4-CD1A-4230-A90E-25C6719B598B}"/>
              </a:ext>
            </a:extLst>
          </p:cNvPr>
          <p:cNvCxnSpPr>
            <a:cxnSpLocks/>
          </p:cNvCxnSpPr>
          <p:nvPr/>
        </p:nvCxnSpPr>
        <p:spPr>
          <a:xfrm>
            <a:off x="7096539" y="238539"/>
            <a:ext cx="0" cy="23049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F4B627-15FC-4677-A8BC-67864C90BA77}"/>
              </a:ext>
            </a:extLst>
          </p:cNvPr>
          <p:cNvSpPr txBox="1"/>
          <p:nvPr/>
        </p:nvSpPr>
        <p:spPr>
          <a:xfrm>
            <a:off x="668596" y="946850"/>
            <a:ext cx="5135856" cy="923330"/>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Agency FB"/>
                <a:ea typeface="+mn-ea"/>
                <a:cs typeface="+mn-cs"/>
              </a:rPr>
              <a:t>Independent Reading</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E5CF2FDC-D119-4926-BE74-BEC8D3CDD4E6}"/>
              </a:ext>
            </a:extLst>
          </p:cNvPr>
          <p:cNvSpPr txBox="1"/>
          <p:nvPr/>
        </p:nvSpPr>
        <p:spPr>
          <a:xfrm>
            <a:off x="2446718" y="2733203"/>
            <a:ext cx="7298564" cy="3785652"/>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accent1">
                    <a:lumMod val="50000"/>
                  </a:schemeClr>
                </a:solidFill>
                <a:effectLst/>
                <a:uLnTx/>
                <a:uFillTx/>
                <a:latin typeface="Agency FB"/>
                <a:ea typeface="+mn-ea"/>
                <a:cs typeface="+mn-cs"/>
              </a:rPr>
              <a:t>Expectations:</a:t>
            </a:r>
            <a:endParaRPr kumimoji="0" lang="en-US" sz="4800" b="1" i="0" u="none" strike="noStrike" kern="1200" cap="none" spc="0" normalizeH="0" baseline="0" noProof="0" dirty="0">
              <a:ln>
                <a:noFill/>
              </a:ln>
              <a:solidFill>
                <a:schemeClr val="accent1">
                  <a:lumMod val="50000"/>
                </a:schemeClr>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accent1">
                    <a:lumMod val="50000"/>
                  </a:schemeClr>
                </a:solidFill>
                <a:effectLst/>
                <a:uLnTx/>
                <a:uFillTx/>
                <a:latin typeface="Agency FB"/>
                <a:ea typeface="+mn-ea"/>
                <a:cs typeface="+mn-cs"/>
              </a:rPr>
              <a:t>Have a book.</a:t>
            </a:r>
            <a:endParaRPr kumimoji="0" lang="en-US" sz="4800" b="0" i="0" u="none" strike="noStrike" kern="1200" cap="none" spc="0" normalizeH="0" baseline="0" noProof="0" dirty="0">
              <a:ln>
                <a:noFill/>
              </a:ln>
              <a:solidFill>
                <a:schemeClr val="accent1">
                  <a:lumMod val="50000"/>
                </a:schemeClr>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accent1">
                    <a:lumMod val="50000"/>
                  </a:schemeClr>
                </a:solidFill>
                <a:effectLst/>
                <a:uLnTx/>
                <a:uFillTx/>
                <a:latin typeface="Agency FB"/>
                <a:ea typeface="+mn-ea"/>
                <a:cs typeface="+mn-cs"/>
              </a:rPr>
              <a:t>Read actively.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accent1">
                    <a:lumMod val="50000"/>
                  </a:schemeClr>
                </a:solidFill>
                <a:effectLst/>
                <a:uLnTx/>
                <a:uFillTx/>
                <a:latin typeface="Agency FB"/>
                <a:ea typeface="+mn-ea"/>
                <a:cs typeface="+mn-cs"/>
              </a:rPr>
              <a:t>Stay Awake.</a:t>
            </a:r>
            <a:endParaRPr kumimoji="0" lang="en-US" sz="4800" b="0" i="0" u="none" strike="noStrike" kern="1200" cap="none" spc="0" normalizeH="0" baseline="0" noProof="0" dirty="0">
              <a:ln>
                <a:noFill/>
              </a:ln>
              <a:solidFill>
                <a:schemeClr val="accent1">
                  <a:lumMod val="50000"/>
                </a:schemeClr>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accent1">
                    <a:lumMod val="50000"/>
                  </a:schemeClr>
                </a:solidFill>
                <a:effectLst/>
                <a:uLnTx/>
                <a:uFillTx/>
                <a:latin typeface="Agency FB"/>
                <a:ea typeface="+mn-ea"/>
                <a:cs typeface="+mn-cs"/>
              </a:rPr>
              <a:t>Keep your cellphone put away.</a:t>
            </a:r>
          </a:p>
        </p:txBody>
      </p:sp>
    </p:spTree>
    <p:extLst>
      <p:ext uri="{BB962C8B-B14F-4D97-AF65-F5344CB8AC3E}">
        <p14:creationId xmlns:p14="http://schemas.microsoft.com/office/powerpoint/2010/main" val="2963442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right Flowers">
            <a:extLst>
              <a:ext uri="{FF2B5EF4-FFF2-40B4-BE49-F238E27FC236}">
                <a16:creationId xmlns:a16="http://schemas.microsoft.com/office/drawing/2014/main" id="{E3AED392-F4FF-45D7-9A91-FD20E7E29C46}"/>
              </a:ext>
            </a:extLst>
          </p:cNvPr>
          <p:cNvPicPr>
            <a:picLocks noChangeAspect="1"/>
          </p:cNvPicPr>
          <p:nvPr/>
        </p:nvPicPr>
        <p:blipFill rotWithShape="1">
          <a:blip r:embed="rId3" cstate="email">
            <a:duotone>
              <a:schemeClr val="bg2">
                <a:shade val="45000"/>
                <a:satMod val="135000"/>
              </a:schemeClr>
              <a:prstClr val="white"/>
            </a:duotone>
            <a:alphaModFix amt="8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22BAEBB-B897-4E2E-8BE7-753F1060BEA5}"/>
              </a:ext>
            </a:extLst>
          </p:cNvPr>
          <p:cNvSpPr>
            <a:spLocks noGrp="1"/>
          </p:cNvSpPr>
          <p:nvPr>
            <p:ph type="title"/>
          </p:nvPr>
        </p:nvSpPr>
        <p:spPr>
          <a:xfrm>
            <a:off x="1698342" y="1030013"/>
            <a:ext cx="9068586" cy="2590800"/>
          </a:xfrm>
          <a:solidFill>
            <a:schemeClr val="accent2">
              <a:lumMod val="40000"/>
              <a:lumOff val="60000"/>
            </a:schemeClr>
          </a:solidFill>
        </p:spPr>
        <p:txBody>
          <a:bodyPr vert="horz" lIns="91440" tIns="45720" rIns="91440" bIns="45720" rtlCol="0" anchor="ctr">
            <a:normAutofit fontScale="90000"/>
          </a:bodyPr>
          <a:lstStyle/>
          <a:p>
            <a:pPr algn="ctr"/>
            <a:r>
              <a:rPr lang="en-US" sz="6100" i="1" dirty="0"/>
              <a:t>Reminder: </a:t>
            </a:r>
            <a:br>
              <a:rPr lang="en-US" sz="6100" i="1" dirty="0"/>
            </a:br>
            <a:r>
              <a:rPr lang="en-US" sz="6100" i="1" dirty="0"/>
              <a:t>1st “Big” assignment Due</a:t>
            </a:r>
          </a:p>
        </p:txBody>
      </p:sp>
      <p:sp>
        <p:nvSpPr>
          <p:cNvPr id="3" name="Text Placeholder 2">
            <a:extLst>
              <a:ext uri="{FF2B5EF4-FFF2-40B4-BE49-F238E27FC236}">
                <a16:creationId xmlns:a16="http://schemas.microsoft.com/office/drawing/2014/main" id="{459DEA66-4826-47AE-AD32-B06226F8ECC6}"/>
              </a:ext>
            </a:extLst>
          </p:cNvPr>
          <p:cNvSpPr>
            <a:spLocks noGrp="1"/>
          </p:cNvSpPr>
          <p:nvPr>
            <p:ph type="body" idx="1"/>
          </p:nvPr>
        </p:nvSpPr>
        <p:spPr>
          <a:xfrm>
            <a:off x="683172" y="4235669"/>
            <a:ext cx="10531365" cy="2007475"/>
          </a:xfrm>
          <a:solidFill>
            <a:schemeClr val="accent1"/>
          </a:solidFill>
        </p:spPr>
        <p:txBody>
          <a:bodyPr vert="horz" lIns="91440" tIns="45720" rIns="91440" bIns="45720" rtlCol="0">
            <a:normAutofit/>
          </a:bodyPr>
          <a:lstStyle/>
          <a:p>
            <a:pPr algn="ctr">
              <a:lnSpc>
                <a:spcPct val="90000"/>
              </a:lnSpc>
              <a:spcBef>
                <a:spcPts val="0"/>
              </a:spcBef>
              <a:spcAft>
                <a:spcPts val="600"/>
              </a:spcAft>
            </a:pPr>
            <a:endParaRPr lang="en-US" sz="2400" b="1" spc="80" dirty="0">
              <a:solidFill>
                <a:srgbClr val="C00000"/>
              </a:solidFill>
            </a:endParaRPr>
          </a:p>
          <a:p>
            <a:pPr algn="ctr">
              <a:lnSpc>
                <a:spcPct val="90000"/>
              </a:lnSpc>
              <a:spcBef>
                <a:spcPts val="0"/>
              </a:spcBef>
              <a:spcAft>
                <a:spcPts val="600"/>
              </a:spcAft>
            </a:pPr>
            <a:r>
              <a:rPr lang="en-US" sz="2400" b="1" spc="80" dirty="0" err="1">
                <a:solidFill>
                  <a:srgbClr val="C00000"/>
                </a:solidFill>
              </a:rPr>
              <a:t>Flipgrid</a:t>
            </a:r>
            <a:r>
              <a:rPr lang="en-US" sz="2400" b="1" spc="80" dirty="0">
                <a:solidFill>
                  <a:srgbClr val="C00000"/>
                </a:solidFill>
              </a:rPr>
              <a:t> Assignment Part 1: Due Monday, January 13th by 11:59PM;</a:t>
            </a:r>
          </a:p>
          <a:p>
            <a:pPr algn="ctr">
              <a:lnSpc>
                <a:spcPct val="90000"/>
              </a:lnSpc>
              <a:spcBef>
                <a:spcPts val="0"/>
              </a:spcBef>
              <a:spcAft>
                <a:spcPts val="600"/>
              </a:spcAft>
            </a:pPr>
            <a:r>
              <a:rPr lang="en-US" sz="2400" b="1" spc="80" dirty="0">
                <a:solidFill>
                  <a:srgbClr val="C00000"/>
                </a:solidFill>
              </a:rPr>
              <a:t>Part 2: Due Wednesday, January 15th by 11:59PM</a:t>
            </a:r>
          </a:p>
        </p:txBody>
      </p:sp>
    </p:spTree>
    <p:extLst>
      <p:ext uri="{BB962C8B-B14F-4D97-AF65-F5344CB8AC3E}">
        <p14:creationId xmlns:p14="http://schemas.microsoft.com/office/powerpoint/2010/main" val="2854277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2691FF-CEF8-4290-BD99-E22D09292076}"/>
              </a:ext>
            </a:extLst>
          </p:cNvPr>
          <p:cNvSpPr>
            <a:spLocks noGrp="1"/>
          </p:cNvSpPr>
          <p:nvPr>
            <p:ph type="title"/>
          </p:nvPr>
        </p:nvSpPr>
        <p:spPr>
          <a:xfrm>
            <a:off x="1098035" y="1818290"/>
            <a:ext cx="2615910" cy="4312147"/>
          </a:xfrm>
        </p:spPr>
        <p:txBody>
          <a:bodyPr>
            <a:normAutofit fontScale="90000"/>
          </a:bodyPr>
          <a:lstStyle/>
          <a:p>
            <a:r>
              <a:rPr lang="en-US" sz="3200" u="sng" dirty="0">
                <a:solidFill>
                  <a:schemeClr val="bg1"/>
                </a:solidFill>
              </a:rPr>
              <a:t>Agenda</a:t>
            </a:r>
            <a:br>
              <a:rPr lang="en-US" sz="3200" dirty="0">
                <a:solidFill>
                  <a:schemeClr val="bg1"/>
                </a:solidFill>
              </a:rPr>
            </a:br>
            <a:br>
              <a:rPr lang="en-US" sz="3200" dirty="0">
                <a:solidFill>
                  <a:schemeClr val="bg1"/>
                </a:solidFill>
              </a:rPr>
            </a:br>
            <a:r>
              <a:rPr lang="en-US" sz="3200" i="1" dirty="0">
                <a:solidFill>
                  <a:schemeClr val="bg1"/>
                </a:solidFill>
              </a:rPr>
              <a:t>I can write a paragraph with a formal claim and evidence using a lead-in. </a:t>
            </a: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descr="SmartArt Timeline graphic placeholder">
            <a:extLst>
              <a:ext uri="{FF2B5EF4-FFF2-40B4-BE49-F238E27FC236}">
                <a16:creationId xmlns:a16="http://schemas.microsoft.com/office/drawing/2014/main" id="{FDF1889B-BBA4-498C-8A12-535F2D93BF07}"/>
              </a:ext>
            </a:extLst>
          </p:cNvPr>
          <p:cNvGraphicFramePr>
            <a:graphicFrameLocks noGrp="1"/>
          </p:cNvGraphicFramePr>
          <p:nvPr>
            <p:ph idx="1"/>
            <p:extLst>
              <p:ext uri="{D42A27DB-BD31-4B8C-83A1-F6EECF244321}">
                <p14:modId xmlns:p14="http://schemas.microsoft.com/office/powerpoint/2010/main" val="3123622711"/>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1235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0D70C8A-A50E-4B41-86A2-E2F85581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3E340A62-2AB4-4600-96C6-0B60B6E965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6" name="Rectangle 15">
            <a:extLst>
              <a:ext uri="{FF2B5EF4-FFF2-40B4-BE49-F238E27FC236}">
                <a16:creationId xmlns:a16="http://schemas.microsoft.com/office/drawing/2014/main" id="{BDC681C0-91A4-49F5-8158-CF3ECB85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55"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18" name="Rectangle 17">
            <a:extLst>
              <a:ext uri="{FF2B5EF4-FFF2-40B4-BE49-F238E27FC236}">
                <a16:creationId xmlns:a16="http://schemas.microsoft.com/office/drawing/2014/main" id="{D102F34D-849F-4CF9-98E2-E57EC330D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0"/>
            <a:ext cx="4657345" cy="6858000"/>
          </a:xfrm>
          <a:prstGeom prst="rect">
            <a:avLst/>
          </a:prstGeom>
          <a:blipFill dpi="0" rotWithShape="1">
            <a:blip r:embed="rId2">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E739EF6B-0C4A-468F-AEB8-EBA8A1450C2F}"/>
              </a:ext>
            </a:extLst>
          </p:cNvPr>
          <p:cNvSpPr>
            <a:spLocks noGrp="1"/>
          </p:cNvSpPr>
          <p:nvPr>
            <p:ph type="title"/>
          </p:nvPr>
        </p:nvSpPr>
        <p:spPr>
          <a:xfrm>
            <a:off x="8019287" y="1168400"/>
            <a:ext cx="3697043" cy="4521200"/>
          </a:xfrm>
        </p:spPr>
        <p:txBody>
          <a:bodyPr vert="horz" lIns="91440" tIns="45720" rIns="91440" bIns="45720" rtlCol="0" anchor="ctr">
            <a:normAutofit/>
          </a:bodyPr>
          <a:lstStyle/>
          <a:p>
            <a:r>
              <a:rPr lang="en-US" sz="4000" dirty="0">
                <a:solidFill>
                  <a:srgbClr val="FFFFFF"/>
                </a:solidFill>
              </a:rPr>
              <a:t>Writing a Claim Statement</a:t>
            </a:r>
          </a:p>
        </p:txBody>
      </p:sp>
      <p:sp>
        <p:nvSpPr>
          <p:cNvPr id="7" name="Text Placeholder 6">
            <a:extLst>
              <a:ext uri="{FF2B5EF4-FFF2-40B4-BE49-F238E27FC236}">
                <a16:creationId xmlns:a16="http://schemas.microsoft.com/office/drawing/2014/main" id="{6013165E-BF25-49C3-9E4E-8FE78C46CAA7}"/>
              </a:ext>
            </a:extLst>
          </p:cNvPr>
          <p:cNvSpPr>
            <a:spLocks noGrp="1"/>
          </p:cNvSpPr>
          <p:nvPr>
            <p:ph type="body" sz="half" idx="2"/>
          </p:nvPr>
        </p:nvSpPr>
        <p:spPr>
          <a:xfrm>
            <a:off x="234696" y="159026"/>
            <a:ext cx="7219651" cy="6539948"/>
          </a:xfrm>
        </p:spPr>
        <p:txBody>
          <a:bodyPr vert="horz" lIns="91440" tIns="45720" rIns="91440" bIns="45720" rtlCol="0" anchor="ctr">
            <a:normAutofit fontScale="85000" lnSpcReduction="20000"/>
          </a:bodyPr>
          <a:lstStyle/>
          <a:p>
            <a:pPr indent="-182880">
              <a:lnSpc>
                <a:spcPct val="100000"/>
              </a:lnSpc>
              <a:buClr>
                <a:schemeClr val="tx1">
                  <a:lumMod val="85000"/>
                  <a:lumOff val="15000"/>
                </a:schemeClr>
              </a:buClr>
              <a:buFont typeface="Garamond" pitchFamily="18" charset="0"/>
              <a:buChar char="◦"/>
            </a:pPr>
            <a:r>
              <a:rPr lang="en-US" sz="2800" b="1" dirty="0"/>
              <a:t>What is a claim?</a:t>
            </a:r>
          </a:p>
          <a:p>
            <a:pPr lvl="1" indent="-182880">
              <a:buClr>
                <a:schemeClr val="tx1">
                  <a:lumMod val="85000"/>
                  <a:lumOff val="15000"/>
                </a:schemeClr>
              </a:buClr>
              <a:buFont typeface="Garamond" pitchFamily="18" charset="0"/>
              <a:buChar char="◦"/>
            </a:pPr>
            <a:r>
              <a:rPr lang="en-US" sz="2400" dirty="0"/>
              <a:t>ONE sentence</a:t>
            </a:r>
          </a:p>
          <a:p>
            <a:pPr lvl="1" indent="-182880">
              <a:buClr>
                <a:schemeClr val="tx1">
                  <a:lumMod val="85000"/>
                  <a:lumOff val="15000"/>
                </a:schemeClr>
              </a:buClr>
              <a:buFont typeface="Garamond" pitchFamily="18" charset="0"/>
              <a:buChar char="◦"/>
            </a:pPr>
            <a:r>
              <a:rPr lang="en-US" sz="2400" dirty="0"/>
              <a:t>States an opinion (arguable)</a:t>
            </a:r>
          </a:p>
          <a:p>
            <a:pPr lvl="1" indent="-182880">
              <a:buClr>
                <a:schemeClr val="tx1">
                  <a:lumMod val="85000"/>
                  <a:lumOff val="15000"/>
                </a:schemeClr>
              </a:buClr>
              <a:buFont typeface="Garamond" pitchFamily="18" charset="0"/>
              <a:buChar char="◦"/>
            </a:pPr>
            <a:r>
              <a:rPr lang="en-US" sz="2400" dirty="0"/>
              <a:t>Contains a reason (why?)</a:t>
            </a:r>
          </a:p>
          <a:p>
            <a:pPr lvl="1" indent="-182880">
              <a:buClr>
                <a:schemeClr val="tx1">
                  <a:lumMod val="85000"/>
                  <a:lumOff val="15000"/>
                </a:schemeClr>
              </a:buClr>
              <a:buFont typeface="Garamond" pitchFamily="18" charset="0"/>
              <a:buChar char="◦"/>
            </a:pPr>
            <a:endParaRPr lang="en-US" sz="2400" dirty="0"/>
          </a:p>
          <a:p>
            <a:pPr indent="-182880">
              <a:buClr>
                <a:schemeClr val="tx1">
                  <a:lumMod val="85000"/>
                  <a:lumOff val="15000"/>
                </a:schemeClr>
              </a:buClr>
              <a:buFont typeface="Garamond" pitchFamily="18" charset="0"/>
              <a:buChar char="◦"/>
            </a:pPr>
            <a:r>
              <a:rPr lang="en-US" sz="2800" dirty="0"/>
              <a:t>IT does not contain any 1</a:t>
            </a:r>
            <a:r>
              <a:rPr lang="en-US" sz="2800" baseline="30000" dirty="0"/>
              <a:t>st</a:t>
            </a:r>
            <a:r>
              <a:rPr lang="en-US" sz="2800" dirty="0"/>
              <a:t> or 2</a:t>
            </a:r>
            <a:r>
              <a:rPr lang="en-US" sz="2800" baseline="30000" dirty="0"/>
              <a:t>nd</a:t>
            </a:r>
            <a:r>
              <a:rPr lang="en-US" sz="2800" dirty="0"/>
              <a:t> person pronouns (I, you, we, etc.). </a:t>
            </a:r>
          </a:p>
          <a:p>
            <a:pPr lvl="1" indent="-182880">
              <a:buClr>
                <a:schemeClr val="tx1">
                  <a:lumMod val="85000"/>
                  <a:lumOff val="15000"/>
                </a:schemeClr>
              </a:buClr>
              <a:buFont typeface="Garamond" pitchFamily="18" charset="0"/>
              <a:buChar char="◦"/>
            </a:pPr>
            <a:r>
              <a:rPr lang="en-US" sz="2600" dirty="0"/>
              <a:t>I know it’s what you think. You’re the one writing it. IF you turn in papers that start with “I think” I’m going to set them on fire. </a:t>
            </a:r>
          </a:p>
          <a:p>
            <a:pPr marL="274320" lvl="1">
              <a:buClr>
                <a:schemeClr val="tx1">
                  <a:lumMod val="85000"/>
                  <a:lumOff val="15000"/>
                </a:schemeClr>
              </a:buClr>
            </a:pPr>
            <a:endParaRPr lang="en-US" sz="2400" dirty="0"/>
          </a:p>
          <a:p>
            <a:pPr indent="-182880">
              <a:buClr>
                <a:schemeClr val="tx1">
                  <a:lumMod val="85000"/>
                  <a:lumOff val="15000"/>
                </a:schemeClr>
              </a:buClr>
              <a:buFont typeface="Garamond" pitchFamily="18" charset="0"/>
              <a:buChar char="◦"/>
            </a:pPr>
            <a:r>
              <a:rPr lang="en-US" sz="2800" b="1" dirty="0"/>
              <a:t>Example: </a:t>
            </a:r>
          </a:p>
          <a:p>
            <a:pPr>
              <a:buClr>
                <a:schemeClr val="tx1">
                  <a:lumMod val="85000"/>
                  <a:lumOff val="15000"/>
                </a:schemeClr>
              </a:buClr>
            </a:pPr>
            <a:r>
              <a:rPr lang="en-US" sz="2800" i="1" dirty="0">
                <a:latin typeface="Book Antiqua" panose="02040602050305030304" pitchFamily="18" charset="0"/>
              </a:rPr>
              <a:t>Hillgrove High School consistently proves to be the most desired school to attend in Cobb County because of its academic reputation. </a:t>
            </a:r>
          </a:p>
          <a:p>
            <a:pPr>
              <a:buClr>
                <a:schemeClr val="tx1">
                  <a:lumMod val="85000"/>
                  <a:lumOff val="15000"/>
                </a:schemeClr>
              </a:buClr>
            </a:pPr>
            <a:endParaRPr lang="en-US" sz="2800" dirty="0"/>
          </a:p>
          <a:p>
            <a:pPr>
              <a:buClr>
                <a:schemeClr val="tx1">
                  <a:lumMod val="85000"/>
                  <a:lumOff val="15000"/>
                </a:schemeClr>
              </a:buClr>
            </a:pPr>
            <a:r>
              <a:rPr lang="en-US" sz="2800" b="1" dirty="0"/>
              <a:t>Go through the checklist. Is the claim complete? </a:t>
            </a:r>
          </a:p>
          <a:p>
            <a:pPr>
              <a:buClr>
                <a:schemeClr val="tx1">
                  <a:lumMod val="85000"/>
                  <a:lumOff val="15000"/>
                </a:schemeClr>
              </a:buClr>
            </a:pPr>
            <a:endParaRPr lang="en-US" sz="2800" dirty="0"/>
          </a:p>
        </p:txBody>
      </p:sp>
    </p:spTree>
    <p:extLst>
      <p:ext uri="{BB962C8B-B14F-4D97-AF65-F5344CB8AC3E}">
        <p14:creationId xmlns:p14="http://schemas.microsoft.com/office/powerpoint/2010/main" val="231286412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2C9F0CC-9F30-4B99-AC35-5A6C416A0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50F6FAA8-4C32-4C13-BE0E-5898EEC34F6A}"/>
              </a:ext>
            </a:extLst>
          </p:cNvPr>
          <p:cNvSpPr>
            <a:spLocks noGrp="1"/>
          </p:cNvSpPr>
          <p:nvPr>
            <p:ph type="title"/>
          </p:nvPr>
        </p:nvSpPr>
        <p:spPr>
          <a:xfrm>
            <a:off x="325394" y="237744"/>
            <a:ext cx="10058400" cy="815543"/>
          </a:xfrm>
        </p:spPr>
        <p:txBody>
          <a:bodyPr vert="horz" lIns="91440" tIns="45720" rIns="91440" bIns="45720" rtlCol="0" anchor="ctr">
            <a:normAutofit/>
          </a:bodyPr>
          <a:lstStyle/>
          <a:p>
            <a:pPr algn="ctr"/>
            <a:r>
              <a:rPr lang="en-US" sz="4800" dirty="0">
                <a:solidFill>
                  <a:schemeClr val="tx1">
                    <a:lumMod val="85000"/>
                    <a:lumOff val="15000"/>
                  </a:schemeClr>
                </a:solidFill>
              </a:rPr>
              <a:t>Claim and evidence</a:t>
            </a:r>
          </a:p>
        </p:txBody>
      </p:sp>
      <p:graphicFrame>
        <p:nvGraphicFramePr>
          <p:cNvPr id="16" name="Text Placeholder 3">
            <a:extLst>
              <a:ext uri="{FF2B5EF4-FFF2-40B4-BE49-F238E27FC236}">
                <a16:creationId xmlns:a16="http://schemas.microsoft.com/office/drawing/2014/main" id="{6AA0C65C-9EEF-4F44-9DDD-37A9DE36EBD5}"/>
              </a:ext>
            </a:extLst>
          </p:cNvPr>
          <p:cNvGraphicFramePr/>
          <p:nvPr>
            <p:extLst>
              <p:ext uri="{D42A27DB-BD31-4B8C-83A1-F6EECF244321}">
                <p14:modId xmlns:p14="http://schemas.microsoft.com/office/powerpoint/2010/main" val="3086670887"/>
              </p:ext>
            </p:extLst>
          </p:nvPr>
        </p:nvGraphicFramePr>
        <p:xfrm>
          <a:off x="976266" y="1053287"/>
          <a:ext cx="10589658" cy="5174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547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C50C7-8486-4396-AC9E-35ACE20E233B}"/>
              </a:ext>
            </a:extLst>
          </p:cNvPr>
          <p:cNvSpPr>
            <a:spLocks noGrp="1"/>
          </p:cNvSpPr>
          <p:nvPr>
            <p:ph type="title"/>
          </p:nvPr>
        </p:nvSpPr>
        <p:spPr>
          <a:xfrm>
            <a:off x="1242392" y="168965"/>
            <a:ext cx="9919251" cy="1828799"/>
          </a:xfrm>
        </p:spPr>
        <p:txBody>
          <a:bodyPr>
            <a:normAutofit/>
          </a:bodyPr>
          <a:lstStyle/>
          <a:p>
            <a:pPr algn="ctr"/>
            <a:r>
              <a:rPr lang="en-US" dirty="0"/>
              <a:t>Today you are typing your first CEIEI paragraph for </a:t>
            </a:r>
            <a:br>
              <a:rPr lang="en-US" dirty="0"/>
            </a:br>
            <a:r>
              <a:rPr lang="en-US" i="1" dirty="0"/>
              <a:t>Two Kinds</a:t>
            </a:r>
          </a:p>
        </p:txBody>
      </p:sp>
      <p:sp>
        <p:nvSpPr>
          <p:cNvPr id="3" name="Content Placeholder 2">
            <a:extLst>
              <a:ext uri="{FF2B5EF4-FFF2-40B4-BE49-F238E27FC236}">
                <a16:creationId xmlns:a16="http://schemas.microsoft.com/office/drawing/2014/main" id="{36BDB881-A07A-4FE9-BF3B-0BAAA8A57FFC}"/>
              </a:ext>
            </a:extLst>
          </p:cNvPr>
          <p:cNvSpPr>
            <a:spLocks noGrp="1"/>
          </p:cNvSpPr>
          <p:nvPr>
            <p:ph idx="1"/>
          </p:nvPr>
        </p:nvSpPr>
        <p:spPr>
          <a:xfrm>
            <a:off x="1908314" y="2610678"/>
            <a:ext cx="9919252" cy="2716696"/>
          </a:xfrm>
        </p:spPr>
        <p:txBody>
          <a:bodyPr>
            <a:normAutofit/>
          </a:bodyPr>
          <a:lstStyle/>
          <a:p>
            <a:r>
              <a:rPr lang="en-US" sz="3200" dirty="0"/>
              <a:t>Use this link to type and submit your paragraph:</a:t>
            </a:r>
          </a:p>
          <a:p>
            <a:pPr lvl="1"/>
            <a:r>
              <a:rPr lang="en-US" sz="3200" b="1" dirty="0"/>
              <a:t>https://tinyurl.com/twokindssp20</a:t>
            </a:r>
            <a:endParaRPr lang="en-US" sz="3200" dirty="0"/>
          </a:p>
          <a:p>
            <a:r>
              <a:rPr lang="en-US" sz="3200" dirty="0"/>
              <a:t>Remember, this is a way for us to get an idea of where you are with your writing. </a:t>
            </a:r>
          </a:p>
        </p:txBody>
      </p:sp>
    </p:spTree>
    <p:extLst>
      <p:ext uri="{BB962C8B-B14F-4D97-AF65-F5344CB8AC3E}">
        <p14:creationId xmlns:p14="http://schemas.microsoft.com/office/powerpoint/2010/main" val="2789752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yers of white silk in the background">
            <a:extLst>
              <a:ext uri="{FF2B5EF4-FFF2-40B4-BE49-F238E27FC236}">
                <a16:creationId xmlns:a16="http://schemas.microsoft.com/office/drawing/2014/main" id="{F64AC3CD-1328-415A-B204-EEA3F73A9CB1}"/>
              </a:ext>
            </a:extLst>
          </p:cNvPr>
          <p:cNvPicPr>
            <a:picLocks noChangeAspect="1"/>
          </p:cNvPicPr>
          <p:nvPr/>
        </p:nvPicPr>
        <p:blipFill rotWithShape="1">
          <a:blip r:embed="rId2">
            <a:alphaModFix amt="5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26AE06C-CFD8-4FEF-B40F-369A5B066269}"/>
              </a:ext>
            </a:extLst>
          </p:cNvPr>
          <p:cNvSpPr>
            <a:spLocks noGrp="1"/>
          </p:cNvSpPr>
          <p:nvPr>
            <p:ph type="ctrTitle"/>
          </p:nvPr>
        </p:nvSpPr>
        <p:spPr>
          <a:xfrm>
            <a:off x="1561708" y="1679713"/>
            <a:ext cx="9068586" cy="2335696"/>
          </a:xfrm>
        </p:spPr>
        <p:txBody>
          <a:bodyPr>
            <a:normAutofit/>
          </a:bodyPr>
          <a:lstStyle/>
          <a:p>
            <a:r>
              <a:rPr lang="en-US" sz="4800" b="1" dirty="0">
                <a:latin typeface="Bahnschrift Light SemiCondensed" panose="020B0502040204020203" pitchFamily="34" charset="0"/>
              </a:rPr>
              <a:t>Wednesday:</a:t>
            </a:r>
            <a:br>
              <a:rPr lang="en-US" sz="4800" dirty="0">
                <a:latin typeface="Bahnschrift Light SemiCondensed" panose="020B0502040204020203" pitchFamily="34" charset="0"/>
              </a:rPr>
            </a:br>
            <a:r>
              <a:rPr lang="en-US" sz="4800" dirty="0">
                <a:latin typeface="Bahnschrift Light SemiCondensed" panose="020B0502040204020203" pitchFamily="34" charset="0"/>
              </a:rPr>
              <a:t>*Pick-up your IR &amp; Writer’s Notebook</a:t>
            </a:r>
          </a:p>
        </p:txBody>
      </p:sp>
      <p:sp>
        <p:nvSpPr>
          <p:cNvPr id="3" name="Subtitle 2">
            <a:extLst>
              <a:ext uri="{FF2B5EF4-FFF2-40B4-BE49-F238E27FC236}">
                <a16:creationId xmlns:a16="http://schemas.microsoft.com/office/drawing/2014/main" id="{66CBB618-D822-4C25-B8B8-6F165AAF9046}"/>
              </a:ext>
            </a:extLst>
          </p:cNvPr>
          <p:cNvSpPr>
            <a:spLocks noGrp="1"/>
          </p:cNvSpPr>
          <p:nvPr>
            <p:ph type="subTitle" idx="1"/>
          </p:nvPr>
        </p:nvSpPr>
        <p:spPr>
          <a:xfrm>
            <a:off x="1898038" y="4194313"/>
            <a:ext cx="9830135" cy="983975"/>
          </a:xfrm>
        </p:spPr>
        <p:txBody>
          <a:bodyPr>
            <a:noAutofit/>
          </a:bodyPr>
          <a:lstStyle/>
          <a:p>
            <a:pPr>
              <a:spcAft>
                <a:spcPts val="600"/>
              </a:spcAft>
            </a:pPr>
            <a:r>
              <a:rPr lang="en-US" sz="4800" dirty="0">
                <a:latin typeface="Bahnschrift Light SemiCondensed" panose="020B0502040204020203" pitchFamily="34" charset="0"/>
              </a:rPr>
              <a:t>*</a:t>
            </a:r>
            <a:r>
              <a:rPr lang="en-US" sz="4800" u="sng" dirty="0">
                <a:latin typeface="Bahnschrift Light SemiCondensed" panose="020B0502040204020203" pitchFamily="34" charset="0"/>
              </a:rPr>
              <a:t>Unit Test: </a:t>
            </a:r>
            <a:r>
              <a:rPr lang="en-US" sz="4800" dirty="0">
                <a:latin typeface="Bahnschrift Light SemiCondensed" panose="020B0502040204020203" pitchFamily="34" charset="0"/>
              </a:rPr>
              <a:t>January 24</a:t>
            </a:r>
            <a:r>
              <a:rPr lang="en-US" sz="4800" baseline="30000" dirty="0">
                <a:latin typeface="Bahnschrift Light SemiCondensed" panose="020B0502040204020203" pitchFamily="34" charset="0"/>
              </a:rPr>
              <a:t>th</a:t>
            </a:r>
            <a:r>
              <a:rPr lang="en-US" sz="4800" dirty="0">
                <a:latin typeface="Bahnschrift Light SemiCondensed" panose="020B0502040204020203" pitchFamily="34" charset="0"/>
              </a:rPr>
              <a:t> </a:t>
            </a:r>
            <a:r>
              <a:rPr lang="en-US" sz="4800" b="1" dirty="0">
                <a:latin typeface="Bahnschrift Light SemiCondensed" panose="020B0502040204020203" pitchFamily="34" charset="0"/>
              </a:rPr>
              <a:t>~ </a:t>
            </a:r>
            <a:r>
              <a:rPr lang="en-US" sz="4800" dirty="0">
                <a:latin typeface="Bahnschrift Light SemiCondensed" panose="020B0502040204020203" pitchFamily="34" charset="0"/>
              </a:rPr>
              <a:t>*</a:t>
            </a:r>
            <a:r>
              <a:rPr lang="en-US" sz="4800" u="sng" dirty="0">
                <a:latin typeface="Bahnschrift Light SemiCondensed" panose="020B0502040204020203" pitchFamily="34" charset="0"/>
              </a:rPr>
              <a:t>SGM: </a:t>
            </a:r>
            <a:r>
              <a:rPr lang="en-US" sz="4800" dirty="0">
                <a:latin typeface="Bahnschrift Light SemiCondensed" panose="020B0502040204020203" pitchFamily="34" charset="0"/>
              </a:rPr>
              <a:t>tomorrow</a:t>
            </a:r>
          </a:p>
        </p:txBody>
      </p:sp>
    </p:spTree>
    <p:extLst>
      <p:ext uri="{BB962C8B-B14F-4D97-AF65-F5344CB8AC3E}">
        <p14:creationId xmlns:p14="http://schemas.microsoft.com/office/powerpoint/2010/main" val="166636509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272691FF-CEF8-4290-BD99-E22D09292076}"/>
              </a:ext>
            </a:extLst>
          </p:cNvPr>
          <p:cNvSpPr>
            <a:spLocks noGrp="1"/>
          </p:cNvSpPr>
          <p:nvPr>
            <p:ph type="title"/>
          </p:nvPr>
        </p:nvSpPr>
        <p:spPr>
          <a:xfrm>
            <a:off x="1098035" y="1818290"/>
            <a:ext cx="2615910" cy="4312147"/>
          </a:xfrm>
        </p:spPr>
        <p:txBody>
          <a:bodyPr>
            <a:normAutofit fontScale="90000"/>
          </a:bodyPr>
          <a:lstStyle/>
          <a:p>
            <a:r>
              <a:rPr lang="en-US" sz="3200" u="sng" dirty="0">
                <a:solidFill>
                  <a:schemeClr val="bg1"/>
                </a:solidFill>
              </a:rPr>
              <a:t>Agenda</a:t>
            </a:r>
            <a:br>
              <a:rPr lang="en-US" sz="3200" dirty="0">
                <a:solidFill>
                  <a:schemeClr val="bg1"/>
                </a:solidFill>
              </a:rPr>
            </a:br>
            <a:br>
              <a:rPr lang="en-US" sz="3200" dirty="0">
                <a:solidFill>
                  <a:schemeClr val="bg1"/>
                </a:solidFill>
              </a:rPr>
            </a:br>
            <a:r>
              <a:rPr lang="en-US" sz="3200" i="1" dirty="0">
                <a:solidFill>
                  <a:schemeClr val="bg1"/>
                </a:solidFill>
              </a:rPr>
              <a:t>I can write a paragraph with a formal claim and evidence using a lead-in. </a:t>
            </a: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5" name="Content Placeholder 2" descr="SmartArt Timeline graphic placeholder">
            <a:extLst>
              <a:ext uri="{FF2B5EF4-FFF2-40B4-BE49-F238E27FC236}">
                <a16:creationId xmlns:a16="http://schemas.microsoft.com/office/drawing/2014/main" id="{FDF1889B-BBA4-498C-8A12-535F2D93BF07}"/>
              </a:ext>
            </a:extLst>
          </p:cNvPr>
          <p:cNvGraphicFramePr>
            <a:graphicFrameLocks noGrp="1"/>
          </p:cNvGraphicFramePr>
          <p:nvPr>
            <p:ph idx="1"/>
            <p:extLst>
              <p:ext uri="{D42A27DB-BD31-4B8C-83A1-F6EECF244321}">
                <p14:modId xmlns:p14="http://schemas.microsoft.com/office/powerpoint/2010/main" val="123748935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3835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AE1-3B3E-4111-B66D-AFEF291E21B1}"/>
              </a:ext>
            </a:extLst>
          </p:cNvPr>
          <p:cNvSpPr>
            <a:spLocks noGrp="1"/>
          </p:cNvSpPr>
          <p:nvPr>
            <p:ph type="title"/>
          </p:nvPr>
        </p:nvSpPr>
        <p:spPr/>
        <p:txBody>
          <a:bodyPr>
            <a:normAutofit fontScale="90000"/>
          </a:bodyPr>
          <a:lstStyle/>
          <a:p>
            <a:r>
              <a:rPr lang="en-US" dirty="0"/>
              <a:t>Writer’s Notebook #2</a:t>
            </a:r>
            <a:br>
              <a:rPr lang="en-US" dirty="0"/>
            </a:br>
            <a:r>
              <a:rPr lang="en-US" dirty="0"/>
              <a:t>Today’s date 1/15/2020; Start page 5</a:t>
            </a:r>
            <a:br>
              <a:rPr lang="en-US" dirty="0"/>
            </a:br>
            <a:endParaRPr lang="en-US" dirty="0"/>
          </a:p>
        </p:txBody>
      </p:sp>
      <p:sp>
        <p:nvSpPr>
          <p:cNvPr id="4" name="Content Placeholder 3">
            <a:extLst>
              <a:ext uri="{FF2B5EF4-FFF2-40B4-BE49-F238E27FC236}">
                <a16:creationId xmlns:a16="http://schemas.microsoft.com/office/drawing/2014/main" id="{42B970CD-3153-469A-89FF-065BB79FA1B7}"/>
              </a:ext>
            </a:extLst>
          </p:cNvPr>
          <p:cNvSpPr>
            <a:spLocks noGrp="1"/>
          </p:cNvSpPr>
          <p:nvPr>
            <p:ph sz="half" idx="1"/>
          </p:nvPr>
        </p:nvSpPr>
        <p:spPr>
          <a:xfrm>
            <a:off x="3001617" y="1905000"/>
            <a:ext cx="7573618" cy="1046922"/>
          </a:xfrm>
        </p:spPr>
        <p:txBody>
          <a:bodyPr>
            <a:normAutofit/>
          </a:bodyPr>
          <a:lstStyle/>
          <a:p>
            <a:r>
              <a:rPr lang="en-US" dirty="0"/>
              <a:t>Be sure to fill out the </a:t>
            </a:r>
            <a:r>
              <a:rPr lang="en-US" b="1" dirty="0"/>
              <a:t>Table of Contents</a:t>
            </a:r>
          </a:p>
          <a:p>
            <a:r>
              <a:rPr lang="en-US" dirty="0"/>
              <a:t>Be sure to </a:t>
            </a:r>
            <a:r>
              <a:rPr lang="en-US" b="1" dirty="0"/>
              <a:t>title and date page 5</a:t>
            </a:r>
          </a:p>
        </p:txBody>
      </p:sp>
      <p:sp>
        <p:nvSpPr>
          <p:cNvPr id="5" name="Content Placeholder 4">
            <a:extLst>
              <a:ext uri="{FF2B5EF4-FFF2-40B4-BE49-F238E27FC236}">
                <a16:creationId xmlns:a16="http://schemas.microsoft.com/office/drawing/2014/main" id="{9749ACF0-0104-4E5D-B070-ADB9165BBAD6}"/>
              </a:ext>
            </a:extLst>
          </p:cNvPr>
          <p:cNvSpPr>
            <a:spLocks noGrp="1"/>
          </p:cNvSpPr>
          <p:nvPr>
            <p:ph sz="half" idx="2"/>
          </p:nvPr>
        </p:nvSpPr>
        <p:spPr>
          <a:xfrm>
            <a:off x="2047460" y="2882348"/>
            <a:ext cx="9949070" cy="3210339"/>
          </a:xfrm>
          <a:ln w="57150">
            <a:solidFill>
              <a:schemeClr val="tx1"/>
            </a:solidFill>
          </a:ln>
        </p:spPr>
        <p:txBody>
          <a:bodyPr>
            <a:noAutofit/>
          </a:bodyPr>
          <a:lstStyle/>
          <a:p>
            <a:r>
              <a:rPr lang="en-US" sz="2400" b="1" dirty="0"/>
              <a:t>Prompt:</a:t>
            </a:r>
          </a:p>
          <a:p>
            <a:pPr marL="0" indent="0">
              <a:buNone/>
            </a:pPr>
            <a:r>
              <a:rPr lang="en-US" sz="2400" dirty="0"/>
              <a:t>Think about a time when you struggled with your identity. Perhaps your conflict was because you did not feel like you fit in with a certain group of people.  Your conflict may have been a struggle like the character in Ethnic Hash or an actual conflict like the struggle between Jing Mei and her mother.  </a:t>
            </a:r>
          </a:p>
          <a:p>
            <a:r>
              <a:rPr lang="en-US" sz="2400" b="1" u="sng" dirty="0"/>
              <a:t>Goal:</a:t>
            </a:r>
            <a:r>
              <a:rPr lang="en-US" sz="2400" dirty="0"/>
              <a:t> Develop your ideas in a journal of at least 3/4 of a page. </a:t>
            </a:r>
          </a:p>
          <a:p>
            <a:endParaRPr lang="en-US" sz="2400" dirty="0"/>
          </a:p>
        </p:txBody>
      </p:sp>
    </p:spTree>
    <p:extLst>
      <p:ext uri="{BB962C8B-B14F-4D97-AF65-F5344CB8AC3E}">
        <p14:creationId xmlns:p14="http://schemas.microsoft.com/office/powerpoint/2010/main" val="166936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3F49-735D-0A4B-B471-A8C6460A3F41}"/>
              </a:ext>
            </a:extLst>
          </p:cNvPr>
          <p:cNvSpPr>
            <a:spLocks noGrp="1"/>
          </p:cNvSpPr>
          <p:nvPr>
            <p:ph type="title"/>
          </p:nvPr>
        </p:nvSpPr>
        <p:spPr>
          <a:xfrm>
            <a:off x="1069848" y="484632"/>
            <a:ext cx="10058400" cy="1609344"/>
          </a:xfrm>
        </p:spPr>
        <p:txBody>
          <a:bodyPr>
            <a:normAutofit/>
          </a:bodyPr>
          <a:lstStyle/>
          <a:p>
            <a:r>
              <a:rPr lang="en-US" dirty="0"/>
              <a:t>What is magic realism?</a:t>
            </a:r>
          </a:p>
        </p:txBody>
      </p:sp>
      <p:sp>
        <p:nvSpPr>
          <p:cNvPr id="3" name="Content Placeholder 2">
            <a:extLst>
              <a:ext uri="{FF2B5EF4-FFF2-40B4-BE49-F238E27FC236}">
                <a16:creationId xmlns:a16="http://schemas.microsoft.com/office/drawing/2014/main" id="{B159DA6F-EE75-134E-9DA5-CD9FC1BBE386}"/>
              </a:ext>
            </a:extLst>
          </p:cNvPr>
          <p:cNvSpPr>
            <a:spLocks noGrp="1"/>
          </p:cNvSpPr>
          <p:nvPr>
            <p:ph idx="1"/>
          </p:nvPr>
        </p:nvSpPr>
        <p:spPr>
          <a:xfrm>
            <a:off x="1063752" y="1867408"/>
            <a:ext cx="4773168" cy="1955292"/>
          </a:xfrm>
        </p:spPr>
        <p:txBody>
          <a:bodyPr>
            <a:normAutofit/>
          </a:bodyPr>
          <a:lstStyle/>
          <a:p>
            <a:r>
              <a:rPr lang="en-US" dirty="0"/>
              <a:t>A literary or artistic genre in which realistic narrative and naturalistic technique are combined with surreal elements of dream or fantasy</a:t>
            </a:r>
          </a:p>
          <a:p>
            <a:pPr lvl="1"/>
            <a:r>
              <a:rPr lang="en-US" sz="2000" dirty="0"/>
              <a:t>Created to spite the rise of avant-garde art after WW1.</a:t>
            </a:r>
          </a:p>
        </p:txBody>
      </p:sp>
      <p:pic>
        <p:nvPicPr>
          <p:cNvPr id="5" name="Picture 4" descr="A person wearing a pink flower&#10;&#10;Description automatically generated">
            <a:extLst>
              <a:ext uri="{FF2B5EF4-FFF2-40B4-BE49-F238E27FC236}">
                <a16:creationId xmlns:a16="http://schemas.microsoft.com/office/drawing/2014/main" id="{79F0B357-21BF-9048-9500-51AA56C34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513" y="1057656"/>
            <a:ext cx="2905902" cy="3980688"/>
          </a:xfrm>
          <a:prstGeom prst="rect">
            <a:avLst/>
          </a:prstGeom>
        </p:spPr>
      </p:pic>
      <p:sp>
        <p:nvSpPr>
          <p:cNvPr id="7" name="Rectangle 6">
            <a:extLst>
              <a:ext uri="{FF2B5EF4-FFF2-40B4-BE49-F238E27FC236}">
                <a16:creationId xmlns:a16="http://schemas.microsoft.com/office/drawing/2014/main" id="{4D6F3882-63F3-7A48-ACFF-980C33EE67AE}"/>
              </a:ext>
            </a:extLst>
          </p:cNvPr>
          <p:cNvSpPr/>
          <p:nvPr/>
        </p:nvSpPr>
        <p:spPr>
          <a:xfrm>
            <a:off x="7016292" y="5194301"/>
            <a:ext cx="477316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eestyle Script" panose="020F0502020204030204" pitchFamily="34" charset="0"/>
                <a:ea typeface="Brush Script MT" panose="03060802040406070304" pitchFamily="66" charset="-122"/>
                <a:cs typeface="Freestyle Script" panose="020F0502020204030204" pitchFamily="34" charset="0"/>
              </a:rPr>
              <a:t>“I don’t paint dreams or nightmares, I paint my own reality.” –Frida Kahlo</a:t>
            </a:r>
          </a:p>
        </p:txBody>
      </p:sp>
      <p:sp>
        <p:nvSpPr>
          <p:cNvPr id="9" name="TextBox 8">
            <a:extLst>
              <a:ext uri="{FF2B5EF4-FFF2-40B4-BE49-F238E27FC236}">
                <a16:creationId xmlns:a16="http://schemas.microsoft.com/office/drawing/2014/main" id="{3FEE8C20-8286-764C-9194-DEE4C625C692}"/>
              </a:ext>
            </a:extLst>
          </p:cNvPr>
          <p:cNvSpPr txBox="1"/>
          <p:nvPr/>
        </p:nvSpPr>
        <p:spPr>
          <a:xfrm>
            <a:off x="1063752" y="3822700"/>
            <a:ext cx="58450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Rockwell Condensed" panose="02060603050405020104"/>
                <a:ea typeface="+mn-ea"/>
                <a:cs typeface="+mn-cs"/>
              </a:rPr>
              <a:t>Who is Frida Kahlo?</a:t>
            </a:r>
          </a:p>
        </p:txBody>
      </p:sp>
      <p:sp>
        <p:nvSpPr>
          <p:cNvPr id="10" name="TextBox 9">
            <a:extLst>
              <a:ext uri="{FF2B5EF4-FFF2-40B4-BE49-F238E27FC236}">
                <a16:creationId xmlns:a16="http://schemas.microsoft.com/office/drawing/2014/main" id="{2AD1D0A3-F143-F74F-93AF-822178C90D65}"/>
              </a:ext>
            </a:extLst>
          </p:cNvPr>
          <p:cNvSpPr txBox="1"/>
          <p:nvPr/>
        </p:nvSpPr>
        <p:spPr>
          <a:xfrm>
            <a:off x="1226009" y="4746030"/>
            <a:ext cx="3949700"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t>A female artist who lived in Mexico City during the 1940’s, painted many pieces that were considered political and abstract for her time.</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55653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C86BD8-7864-45FA-B9DD-943F80F39E04}"/>
              </a:ext>
            </a:extLst>
          </p:cNvPr>
          <p:cNvSpPr/>
          <p:nvPr/>
        </p:nvSpPr>
        <p:spPr>
          <a:xfrm>
            <a:off x="0" y="536713"/>
            <a:ext cx="12192000" cy="1898374"/>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F6C9939F-6013-4830-9F11-109577FC3B91}"/>
              </a:ext>
            </a:extLst>
          </p:cNvPr>
          <p:cNvSpPr txBox="1"/>
          <p:nvPr/>
        </p:nvSpPr>
        <p:spPr>
          <a:xfrm>
            <a:off x="7593497" y="776763"/>
            <a:ext cx="451236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endParaRPr kumimoji="0" lang="en-US" sz="28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p:txBody>
      </p:sp>
      <p:cxnSp>
        <p:nvCxnSpPr>
          <p:cNvPr id="10" name="Straight Connector 9">
            <a:extLst>
              <a:ext uri="{FF2B5EF4-FFF2-40B4-BE49-F238E27FC236}">
                <a16:creationId xmlns:a16="http://schemas.microsoft.com/office/drawing/2014/main" id="{1F4CB8D4-CD1A-4230-A90E-25C6719B598B}"/>
              </a:ext>
            </a:extLst>
          </p:cNvPr>
          <p:cNvCxnSpPr>
            <a:cxnSpLocks/>
          </p:cNvCxnSpPr>
          <p:nvPr/>
        </p:nvCxnSpPr>
        <p:spPr>
          <a:xfrm>
            <a:off x="7096539" y="238539"/>
            <a:ext cx="0" cy="23049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F4B627-15FC-4677-A8BC-67864C90BA77}"/>
              </a:ext>
            </a:extLst>
          </p:cNvPr>
          <p:cNvSpPr txBox="1"/>
          <p:nvPr/>
        </p:nvSpPr>
        <p:spPr>
          <a:xfrm>
            <a:off x="668596" y="946850"/>
            <a:ext cx="5135856" cy="923330"/>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Agency FB"/>
                <a:ea typeface="+mn-ea"/>
                <a:cs typeface="+mn-cs"/>
              </a:rPr>
              <a:t>Independent Reading</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E5CF2FDC-D119-4926-BE74-BEC8D3CDD4E6}"/>
              </a:ext>
            </a:extLst>
          </p:cNvPr>
          <p:cNvSpPr txBox="1"/>
          <p:nvPr/>
        </p:nvSpPr>
        <p:spPr>
          <a:xfrm>
            <a:off x="261337" y="2530088"/>
            <a:ext cx="11086229" cy="3785652"/>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gency FB"/>
                <a:ea typeface="+mn-ea"/>
                <a:cs typeface="+mn-cs"/>
              </a:rPr>
              <a:t>Expectations:</a:t>
            </a:r>
            <a:endParaRPr kumimoji="0" lang="en-US" sz="4800" b="1"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Have a book.</a:t>
            </a:r>
            <a:endParaRPr kumimoji="0" lang="en-US" sz="48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Read actively.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Stay Awake.</a:t>
            </a:r>
            <a:endParaRPr kumimoji="0" lang="en-US" sz="48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Keep your cellphone put away.</a:t>
            </a:r>
          </a:p>
        </p:txBody>
      </p:sp>
    </p:spTree>
    <p:extLst>
      <p:ext uri="{BB962C8B-B14F-4D97-AF65-F5344CB8AC3E}">
        <p14:creationId xmlns:p14="http://schemas.microsoft.com/office/powerpoint/2010/main" val="4157285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88639" y="0"/>
            <a:ext cx="8006641" cy="695971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90E46C6-F1F1-444E-BEE5-45EEFB62E4BC}"/>
                  </a:ext>
                </a:extLst>
              </p14:cNvPr>
              <p14:cNvContentPartPr/>
              <p14:nvPr/>
            </p14:nvContentPartPr>
            <p14:xfrm>
              <a:off x="8068680" y="3987720"/>
              <a:ext cx="360" cy="360"/>
            </p14:xfrm>
          </p:contentPart>
        </mc:Choice>
        <mc:Fallback xmlns="">
          <p:pic>
            <p:nvPicPr>
              <p:cNvPr id="3" name="Ink 2">
                <a:extLst>
                  <a:ext uri="{FF2B5EF4-FFF2-40B4-BE49-F238E27FC236}">
                    <a16:creationId xmlns:a16="http://schemas.microsoft.com/office/drawing/2014/main" id="{490E46C6-F1F1-444E-BEE5-45EEFB62E4BC}"/>
                  </a:ext>
                </a:extLst>
              </p:cNvPr>
              <p:cNvPicPr/>
              <p:nvPr/>
            </p:nvPicPr>
            <p:blipFill>
              <a:blip r:embed="rId4"/>
              <a:stretch>
                <a:fillRect/>
              </a:stretch>
            </p:blipFill>
            <p:spPr>
              <a:xfrm>
                <a:off x="8059320" y="3978360"/>
                <a:ext cx="19080" cy="19080"/>
              </a:xfrm>
              <a:prstGeom prst="rect">
                <a:avLst/>
              </a:prstGeom>
            </p:spPr>
          </p:pic>
        </mc:Fallback>
      </mc:AlternateContent>
    </p:spTree>
    <p:extLst>
      <p:ext uri="{BB962C8B-B14F-4D97-AF65-F5344CB8AC3E}">
        <p14:creationId xmlns:p14="http://schemas.microsoft.com/office/powerpoint/2010/main" val="282486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yers of white silk in the background">
            <a:extLst>
              <a:ext uri="{FF2B5EF4-FFF2-40B4-BE49-F238E27FC236}">
                <a16:creationId xmlns:a16="http://schemas.microsoft.com/office/drawing/2014/main" id="{F64AC3CD-1328-415A-B204-EEA3F73A9CB1}"/>
              </a:ext>
            </a:extLst>
          </p:cNvPr>
          <p:cNvPicPr>
            <a:picLocks noChangeAspect="1"/>
          </p:cNvPicPr>
          <p:nvPr/>
        </p:nvPicPr>
        <p:blipFill rotWithShape="1">
          <a:blip r:embed="rId2">
            <a:alphaModFix amt="5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26AE06C-CFD8-4FEF-B40F-369A5B066269}"/>
              </a:ext>
            </a:extLst>
          </p:cNvPr>
          <p:cNvSpPr>
            <a:spLocks noGrp="1"/>
          </p:cNvSpPr>
          <p:nvPr>
            <p:ph type="ctrTitle"/>
          </p:nvPr>
        </p:nvSpPr>
        <p:spPr>
          <a:xfrm>
            <a:off x="1561708" y="1679713"/>
            <a:ext cx="9068586" cy="2335696"/>
          </a:xfrm>
        </p:spPr>
        <p:txBody>
          <a:bodyPr>
            <a:normAutofit/>
          </a:bodyPr>
          <a:lstStyle/>
          <a:p>
            <a:r>
              <a:rPr lang="en-US" sz="4800" b="1" dirty="0">
                <a:latin typeface="Bahnschrift Light SemiCondensed" panose="020B0502040204020203" pitchFamily="34" charset="0"/>
              </a:rPr>
              <a:t>Thursday:</a:t>
            </a:r>
            <a:br>
              <a:rPr lang="en-US" sz="4800" dirty="0">
                <a:latin typeface="Bahnschrift Light SemiCondensed" panose="020B0502040204020203" pitchFamily="34" charset="0"/>
              </a:rPr>
            </a:br>
            <a:r>
              <a:rPr lang="en-US" sz="4800" dirty="0">
                <a:latin typeface="Bahnschrift Light SemiCondensed" panose="020B0502040204020203" pitchFamily="34" charset="0"/>
              </a:rPr>
              <a:t>*Pick-up your IR </a:t>
            </a:r>
          </a:p>
        </p:txBody>
      </p:sp>
      <p:sp>
        <p:nvSpPr>
          <p:cNvPr id="3" name="Subtitle 2">
            <a:extLst>
              <a:ext uri="{FF2B5EF4-FFF2-40B4-BE49-F238E27FC236}">
                <a16:creationId xmlns:a16="http://schemas.microsoft.com/office/drawing/2014/main" id="{66CBB618-D822-4C25-B8B8-6F165AAF9046}"/>
              </a:ext>
            </a:extLst>
          </p:cNvPr>
          <p:cNvSpPr>
            <a:spLocks noGrp="1"/>
          </p:cNvSpPr>
          <p:nvPr>
            <p:ph type="subTitle" idx="1"/>
          </p:nvPr>
        </p:nvSpPr>
        <p:spPr>
          <a:xfrm>
            <a:off x="1898039" y="4407524"/>
            <a:ext cx="9070848" cy="770763"/>
          </a:xfrm>
        </p:spPr>
        <p:txBody>
          <a:bodyPr>
            <a:noAutofit/>
          </a:bodyPr>
          <a:lstStyle/>
          <a:p>
            <a:pPr>
              <a:spcAft>
                <a:spcPts val="600"/>
              </a:spcAft>
            </a:pPr>
            <a:r>
              <a:rPr lang="en-US" sz="4800" dirty="0">
                <a:latin typeface="Bahnschrift Light SemiCondensed" panose="020B0502040204020203" pitchFamily="34" charset="0"/>
              </a:rPr>
              <a:t>*Unit Test: January 24th</a:t>
            </a:r>
          </a:p>
        </p:txBody>
      </p:sp>
    </p:spTree>
    <p:extLst>
      <p:ext uri="{BB962C8B-B14F-4D97-AF65-F5344CB8AC3E}">
        <p14:creationId xmlns:p14="http://schemas.microsoft.com/office/powerpoint/2010/main" val="2293239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2691FF-CEF8-4290-BD99-E22D09292076}"/>
              </a:ext>
            </a:extLst>
          </p:cNvPr>
          <p:cNvSpPr>
            <a:spLocks noGrp="1"/>
          </p:cNvSpPr>
          <p:nvPr>
            <p:ph type="title"/>
          </p:nvPr>
        </p:nvSpPr>
        <p:spPr>
          <a:xfrm>
            <a:off x="419725" y="641551"/>
            <a:ext cx="3294220" cy="5488886"/>
          </a:xfrm>
        </p:spPr>
        <p:txBody>
          <a:bodyPr>
            <a:normAutofit/>
          </a:bodyPr>
          <a:lstStyle/>
          <a:p>
            <a:pPr algn="r">
              <a:lnSpc>
                <a:spcPct val="90000"/>
              </a:lnSpc>
            </a:pPr>
            <a:r>
              <a:rPr lang="en-US" sz="2200" u="sng" dirty="0">
                <a:solidFill>
                  <a:schemeClr val="bg1"/>
                </a:solidFill>
              </a:rPr>
              <a:t>Agenda</a:t>
            </a:r>
            <a:br>
              <a:rPr lang="en-US" sz="2200" dirty="0">
                <a:solidFill>
                  <a:schemeClr val="bg1"/>
                </a:solidFill>
              </a:rPr>
            </a:br>
            <a:br>
              <a:rPr lang="en-US" sz="2200" dirty="0">
                <a:solidFill>
                  <a:schemeClr val="bg1"/>
                </a:solidFill>
              </a:rPr>
            </a:br>
            <a:br>
              <a:rPr lang="en-US" sz="2200" dirty="0">
                <a:solidFill>
                  <a:schemeClr val="bg1"/>
                </a:solidFill>
              </a:rPr>
            </a:br>
            <a:br>
              <a:rPr lang="en-US" sz="2200" dirty="0">
                <a:solidFill>
                  <a:schemeClr val="bg1"/>
                </a:solidFill>
              </a:rPr>
            </a:br>
            <a:br>
              <a:rPr lang="en-US" sz="2200" dirty="0">
                <a:solidFill>
                  <a:schemeClr val="bg1"/>
                </a:solidFill>
              </a:rPr>
            </a:br>
            <a:r>
              <a:rPr lang="en-US" sz="2200" i="1" dirty="0">
                <a:solidFill>
                  <a:schemeClr val="bg1"/>
                </a:solidFill>
              </a:rPr>
              <a:t>I can write a paragraph with a formal claim, evidence using a lead-in, and use a transition. </a:t>
            </a:r>
          </a:p>
        </p:txBody>
      </p:sp>
      <p:sp>
        <p:nvSpPr>
          <p:cNvPr id="2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3" name="Rectangle 2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descr="SmartArt Timeline graphic placeholder">
            <a:extLst>
              <a:ext uri="{FF2B5EF4-FFF2-40B4-BE49-F238E27FC236}">
                <a16:creationId xmlns:a16="http://schemas.microsoft.com/office/drawing/2014/main" id="{FDF1889B-BBA4-498C-8A12-535F2D93BF07}"/>
              </a:ext>
            </a:extLst>
          </p:cNvPr>
          <p:cNvGraphicFramePr>
            <a:graphicFrameLocks noGrp="1"/>
          </p:cNvGraphicFramePr>
          <p:nvPr>
            <p:ph idx="1"/>
            <p:extLst>
              <p:ext uri="{D42A27DB-BD31-4B8C-83A1-F6EECF244321}">
                <p14:modId xmlns:p14="http://schemas.microsoft.com/office/powerpoint/2010/main" val="7425111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3174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yers of white silk in the background">
            <a:extLst>
              <a:ext uri="{FF2B5EF4-FFF2-40B4-BE49-F238E27FC236}">
                <a16:creationId xmlns:a16="http://schemas.microsoft.com/office/drawing/2014/main" id="{F64AC3CD-1328-415A-B204-EEA3F73A9CB1}"/>
              </a:ext>
            </a:extLst>
          </p:cNvPr>
          <p:cNvPicPr>
            <a:picLocks noChangeAspect="1"/>
          </p:cNvPicPr>
          <p:nvPr/>
        </p:nvPicPr>
        <p:blipFill rotWithShape="1">
          <a:blip r:embed="rId2">
            <a:alphaModFix amt="5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26AE06C-CFD8-4FEF-B40F-369A5B066269}"/>
              </a:ext>
            </a:extLst>
          </p:cNvPr>
          <p:cNvSpPr>
            <a:spLocks noGrp="1"/>
          </p:cNvSpPr>
          <p:nvPr>
            <p:ph type="ctrTitle"/>
          </p:nvPr>
        </p:nvSpPr>
        <p:spPr>
          <a:xfrm>
            <a:off x="1561708" y="1679713"/>
            <a:ext cx="9068586" cy="2335696"/>
          </a:xfrm>
        </p:spPr>
        <p:txBody>
          <a:bodyPr>
            <a:normAutofit/>
          </a:bodyPr>
          <a:lstStyle/>
          <a:p>
            <a:r>
              <a:rPr lang="en-US" sz="4800" b="1" dirty="0">
                <a:latin typeface="Bahnschrift Light SemiCondensed" panose="020B0502040204020203" pitchFamily="34" charset="0"/>
              </a:rPr>
              <a:t>Friday:</a:t>
            </a:r>
            <a:br>
              <a:rPr lang="en-US" sz="4800" dirty="0">
                <a:latin typeface="Bahnschrift Light SemiCondensed" panose="020B0502040204020203" pitchFamily="34" charset="0"/>
              </a:rPr>
            </a:br>
            <a:r>
              <a:rPr lang="en-US" sz="4800" dirty="0">
                <a:latin typeface="Bahnschrift Light SemiCondensed" panose="020B0502040204020203" pitchFamily="34" charset="0"/>
              </a:rPr>
              <a:t>*Pick-up your IR</a:t>
            </a:r>
          </a:p>
        </p:txBody>
      </p:sp>
      <p:sp>
        <p:nvSpPr>
          <p:cNvPr id="3" name="Subtitle 2">
            <a:extLst>
              <a:ext uri="{FF2B5EF4-FFF2-40B4-BE49-F238E27FC236}">
                <a16:creationId xmlns:a16="http://schemas.microsoft.com/office/drawing/2014/main" id="{66CBB618-D822-4C25-B8B8-6F165AAF9046}"/>
              </a:ext>
            </a:extLst>
          </p:cNvPr>
          <p:cNvSpPr>
            <a:spLocks noGrp="1"/>
          </p:cNvSpPr>
          <p:nvPr>
            <p:ph type="subTitle" idx="1"/>
          </p:nvPr>
        </p:nvSpPr>
        <p:spPr>
          <a:xfrm>
            <a:off x="1898039" y="4407524"/>
            <a:ext cx="9070848" cy="770763"/>
          </a:xfrm>
        </p:spPr>
        <p:txBody>
          <a:bodyPr>
            <a:noAutofit/>
          </a:bodyPr>
          <a:lstStyle/>
          <a:p>
            <a:pPr>
              <a:spcAft>
                <a:spcPts val="600"/>
              </a:spcAft>
            </a:pPr>
            <a:r>
              <a:rPr lang="en-US" sz="4800" dirty="0">
                <a:latin typeface="Bahnschrift Light SemiCondensed" panose="020B0502040204020203" pitchFamily="34" charset="0"/>
              </a:rPr>
              <a:t>*Unit Test: January 24th</a:t>
            </a:r>
          </a:p>
        </p:txBody>
      </p:sp>
    </p:spTree>
    <p:extLst>
      <p:ext uri="{BB962C8B-B14F-4D97-AF65-F5344CB8AC3E}">
        <p14:creationId xmlns:p14="http://schemas.microsoft.com/office/powerpoint/2010/main" val="833842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C86BD8-7864-45FA-B9DD-943F80F39E04}"/>
              </a:ext>
            </a:extLst>
          </p:cNvPr>
          <p:cNvSpPr/>
          <p:nvPr/>
        </p:nvSpPr>
        <p:spPr>
          <a:xfrm>
            <a:off x="0" y="500453"/>
            <a:ext cx="12192000" cy="1898374"/>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F6C9939F-6013-4830-9F11-109577FC3B91}"/>
              </a:ext>
            </a:extLst>
          </p:cNvPr>
          <p:cNvSpPr txBox="1"/>
          <p:nvPr/>
        </p:nvSpPr>
        <p:spPr>
          <a:xfrm>
            <a:off x="7593497" y="776763"/>
            <a:ext cx="451236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rPr>
              <a:t> </a:t>
            </a:r>
            <a:endParaRPr kumimoji="0" lang="en-US" sz="2800" b="0"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p:txBody>
      </p:sp>
      <p:cxnSp>
        <p:nvCxnSpPr>
          <p:cNvPr id="10" name="Straight Connector 9">
            <a:extLst>
              <a:ext uri="{FF2B5EF4-FFF2-40B4-BE49-F238E27FC236}">
                <a16:creationId xmlns:a16="http://schemas.microsoft.com/office/drawing/2014/main" id="{1F4CB8D4-CD1A-4230-A90E-25C6719B598B}"/>
              </a:ext>
            </a:extLst>
          </p:cNvPr>
          <p:cNvCxnSpPr>
            <a:cxnSpLocks/>
          </p:cNvCxnSpPr>
          <p:nvPr/>
        </p:nvCxnSpPr>
        <p:spPr>
          <a:xfrm>
            <a:off x="7096539" y="238539"/>
            <a:ext cx="0" cy="230490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F4B627-15FC-4677-A8BC-67864C90BA77}"/>
              </a:ext>
            </a:extLst>
          </p:cNvPr>
          <p:cNvSpPr txBox="1"/>
          <p:nvPr/>
        </p:nvSpPr>
        <p:spPr>
          <a:xfrm>
            <a:off x="668596" y="946850"/>
            <a:ext cx="5135856" cy="923330"/>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Agency FB"/>
                <a:ea typeface="+mn-ea"/>
                <a:cs typeface="+mn-cs"/>
              </a:rPr>
              <a:t>Independent Reading</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E5CF2FDC-D119-4926-BE74-BEC8D3CDD4E6}"/>
              </a:ext>
            </a:extLst>
          </p:cNvPr>
          <p:cNvSpPr txBox="1"/>
          <p:nvPr/>
        </p:nvSpPr>
        <p:spPr>
          <a:xfrm>
            <a:off x="294933" y="2571895"/>
            <a:ext cx="11086229" cy="3785652"/>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gency FB"/>
                <a:ea typeface="+mn-ea"/>
                <a:cs typeface="+mn-cs"/>
              </a:rPr>
              <a:t>Expectations:</a:t>
            </a:r>
            <a:endParaRPr kumimoji="0" lang="en-US" sz="4800" b="1"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Have a book.</a:t>
            </a:r>
            <a:endParaRPr kumimoji="0" lang="en-US" sz="48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Read actively.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Stay Awake.</a:t>
            </a:r>
            <a:endParaRPr kumimoji="0" lang="en-US" sz="4800" b="0"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gency FB"/>
                <a:ea typeface="+mn-ea"/>
                <a:cs typeface="+mn-cs"/>
              </a:rPr>
              <a:t>Keep your cellphone put away.</a:t>
            </a:r>
          </a:p>
        </p:txBody>
      </p:sp>
      <p:sp>
        <p:nvSpPr>
          <p:cNvPr id="3" name="TextBox 2">
            <a:extLst>
              <a:ext uri="{FF2B5EF4-FFF2-40B4-BE49-F238E27FC236}">
                <a16:creationId xmlns:a16="http://schemas.microsoft.com/office/drawing/2014/main" id="{96B024B4-EA57-4B85-9411-16E2059D7941}"/>
              </a:ext>
            </a:extLst>
          </p:cNvPr>
          <p:cNvSpPr txBox="1"/>
          <p:nvPr/>
        </p:nvSpPr>
        <p:spPr>
          <a:xfrm>
            <a:off x="7010400" y="500453"/>
            <a:ext cx="5095440" cy="2092881"/>
          </a:xfrm>
          <a:prstGeom prst="rect">
            <a:avLst/>
          </a:prstGeom>
          <a:noFill/>
        </p:spPr>
        <p:txBody>
          <a:bodyPr wrap="square" rtlCol="0">
            <a:spAutoFit/>
          </a:bodyPr>
          <a:lstStyle/>
          <a:p>
            <a:pPr lvl="0" algn="ctr">
              <a:defRPr/>
            </a:pPr>
            <a:r>
              <a:rPr lang="en-US" sz="2800" b="1" dirty="0">
                <a:solidFill>
                  <a:prstClr val="black"/>
                </a:solidFill>
                <a:latin typeface="Agency FB" panose="020B0503020202020204" pitchFamily="34" charset="0"/>
              </a:rPr>
              <a:t> Once you complete the quiz, turn it in on the front table and take time to read your novel. </a:t>
            </a:r>
          </a:p>
          <a:p>
            <a:pPr lvl="0" algn="ctr">
              <a:defRPr/>
            </a:pPr>
            <a:r>
              <a:rPr lang="en-US" sz="2800" b="1" dirty="0">
                <a:solidFill>
                  <a:prstClr val="black"/>
                </a:solidFill>
                <a:latin typeface="Agency FB" panose="020B0503020202020204" pitchFamily="34" charset="0"/>
              </a:rPr>
              <a:t>Goal: 10 minutes uninterrupted reading</a:t>
            </a:r>
            <a:endParaRPr lang="en-US" sz="2800" dirty="0">
              <a:solidFill>
                <a:prstClr val="black"/>
              </a:solidFill>
              <a:latin typeface="Agency FB" panose="020B0503020202020204" pitchFamily="34" charset="0"/>
            </a:endParaRPr>
          </a:p>
          <a:p>
            <a:endParaRPr lang="en-US" dirty="0"/>
          </a:p>
        </p:txBody>
      </p:sp>
    </p:spTree>
    <p:extLst>
      <p:ext uri="{BB962C8B-B14F-4D97-AF65-F5344CB8AC3E}">
        <p14:creationId xmlns:p14="http://schemas.microsoft.com/office/powerpoint/2010/main" val="252365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2691FF-CEF8-4290-BD99-E22D09292076}"/>
              </a:ext>
            </a:extLst>
          </p:cNvPr>
          <p:cNvSpPr>
            <a:spLocks noGrp="1"/>
          </p:cNvSpPr>
          <p:nvPr>
            <p:ph type="title"/>
          </p:nvPr>
        </p:nvSpPr>
        <p:spPr>
          <a:xfrm>
            <a:off x="1689794" y="358726"/>
            <a:ext cx="9997710" cy="1864257"/>
          </a:xfrm>
        </p:spPr>
        <p:txBody>
          <a:bodyPr>
            <a:noAutofit/>
          </a:bodyPr>
          <a:lstStyle/>
          <a:p>
            <a:pPr algn="ctr">
              <a:lnSpc>
                <a:spcPct val="90000"/>
              </a:lnSpc>
            </a:pPr>
            <a:r>
              <a:rPr lang="en-US" sz="4800" b="1" u="sng" dirty="0"/>
              <a:t>Agenda</a:t>
            </a:r>
            <a:br>
              <a:rPr lang="en-US" b="1" dirty="0"/>
            </a:br>
            <a:br>
              <a:rPr lang="en-US" b="1" dirty="0"/>
            </a:br>
            <a:r>
              <a:rPr lang="en-US" b="1" i="1" dirty="0"/>
              <a:t>I can work in a small group to brainstorm ideas about an essay topic. </a:t>
            </a:r>
          </a:p>
        </p:txBody>
      </p:sp>
      <p:sp>
        <p:nvSpPr>
          <p:cNvPr id="21" name="Rectangle 20">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descr="SmartArt Timeline graphic placeholder">
            <a:extLst>
              <a:ext uri="{FF2B5EF4-FFF2-40B4-BE49-F238E27FC236}">
                <a16:creationId xmlns:a16="http://schemas.microsoft.com/office/drawing/2014/main" id="{FDF1889B-BBA4-498C-8A12-535F2D93BF07}"/>
              </a:ext>
            </a:extLst>
          </p:cNvPr>
          <p:cNvGraphicFramePr>
            <a:graphicFrameLocks noGrp="1"/>
          </p:cNvGraphicFramePr>
          <p:nvPr>
            <p:ph idx="1"/>
            <p:extLst>
              <p:ext uri="{D42A27DB-BD31-4B8C-83A1-F6EECF244321}">
                <p14:modId xmlns:p14="http://schemas.microsoft.com/office/powerpoint/2010/main" val="2018901874"/>
              </p:ext>
            </p:extLst>
          </p:nvPr>
        </p:nvGraphicFramePr>
        <p:xfrm>
          <a:off x="1342838" y="2581709"/>
          <a:ext cx="9997710" cy="3578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588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Picture 8" descr="Bright Flowers">
            <a:extLst>
              <a:ext uri="{FF2B5EF4-FFF2-40B4-BE49-F238E27FC236}">
                <a16:creationId xmlns:a16="http://schemas.microsoft.com/office/drawing/2014/main" id="{E3AED392-F4FF-45D7-9A91-FD20E7E29C46}"/>
              </a:ext>
            </a:extLst>
          </p:cNvPr>
          <p:cNvPicPr>
            <a:picLocks noChangeAspect="1"/>
          </p:cNvPicPr>
          <p:nvPr/>
        </p:nvPicPr>
        <p:blipFill rotWithShape="1">
          <a:blip r:embed="rId3" cstate="email">
            <a:duotone>
              <a:schemeClr val="bg2">
                <a:shade val="45000"/>
                <a:satMod val="135000"/>
              </a:schemeClr>
              <a:prstClr val="white"/>
            </a:duotone>
            <a:alphaModFix amt="8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22BAEBB-B897-4E2E-8BE7-753F1060BEA5}"/>
              </a:ext>
            </a:extLst>
          </p:cNvPr>
          <p:cNvSpPr>
            <a:spLocks noGrp="1"/>
          </p:cNvSpPr>
          <p:nvPr>
            <p:ph type="title"/>
          </p:nvPr>
        </p:nvSpPr>
        <p:spPr>
          <a:xfrm>
            <a:off x="1698342" y="1030013"/>
            <a:ext cx="9068586" cy="2590800"/>
          </a:xfrm>
          <a:solidFill>
            <a:schemeClr val="accent2">
              <a:lumMod val="40000"/>
              <a:lumOff val="60000"/>
            </a:schemeClr>
          </a:solidFill>
        </p:spPr>
        <p:txBody>
          <a:bodyPr vert="horz" lIns="91440" tIns="45720" rIns="91440" bIns="45720" rtlCol="0" anchor="ctr">
            <a:normAutofit fontScale="90000"/>
          </a:bodyPr>
          <a:lstStyle/>
          <a:p>
            <a:pPr algn="ctr"/>
            <a:r>
              <a:rPr lang="en-US" sz="6100" i="1" dirty="0"/>
              <a:t>Reminder: </a:t>
            </a:r>
            <a:br>
              <a:rPr lang="en-US" sz="6100" i="1" dirty="0"/>
            </a:br>
            <a:r>
              <a:rPr lang="en-US" sz="6100" i="1" dirty="0"/>
              <a:t>1st “Big” assignment Due</a:t>
            </a:r>
          </a:p>
        </p:txBody>
      </p:sp>
      <p:sp>
        <p:nvSpPr>
          <p:cNvPr id="3" name="Text Placeholder 2">
            <a:extLst>
              <a:ext uri="{FF2B5EF4-FFF2-40B4-BE49-F238E27FC236}">
                <a16:creationId xmlns:a16="http://schemas.microsoft.com/office/drawing/2014/main" id="{459DEA66-4826-47AE-AD32-B06226F8ECC6}"/>
              </a:ext>
            </a:extLst>
          </p:cNvPr>
          <p:cNvSpPr>
            <a:spLocks noGrp="1"/>
          </p:cNvSpPr>
          <p:nvPr>
            <p:ph type="body" idx="1"/>
          </p:nvPr>
        </p:nvSpPr>
        <p:spPr>
          <a:xfrm>
            <a:off x="683172" y="4235669"/>
            <a:ext cx="10531365" cy="2007475"/>
          </a:xfrm>
          <a:solidFill>
            <a:schemeClr val="accent1"/>
          </a:solidFill>
        </p:spPr>
        <p:txBody>
          <a:bodyPr vert="horz" lIns="91440" tIns="45720" rIns="91440" bIns="45720" rtlCol="0">
            <a:normAutofit/>
          </a:bodyPr>
          <a:lstStyle/>
          <a:p>
            <a:pPr algn="ctr">
              <a:lnSpc>
                <a:spcPct val="90000"/>
              </a:lnSpc>
              <a:spcBef>
                <a:spcPts val="0"/>
              </a:spcBef>
              <a:spcAft>
                <a:spcPts val="600"/>
              </a:spcAft>
            </a:pPr>
            <a:endParaRPr lang="en-US" sz="2400" b="1" spc="80" dirty="0">
              <a:solidFill>
                <a:srgbClr val="C00000"/>
              </a:solidFill>
            </a:endParaRPr>
          </a:p>
          <a:p>
            <a:pPr algn="ctr">
              <a:lnSpc>
                <a:spcPct val="90000"/>
              </a:lnSpc>
              <a:spcBef>
                <a:spcPts val="0"/>
              </a:spcBef>
              <a:spcAft>
                <a:spcPts val="600"/>
              </a:spcAft>
            </a:pPr>
            <a:r>
              <a:rPr lang="en-US" sz="2400" b="1" spc="80" dirty="0" err="1">
                <a:solidFill>
                  <a:srgbClr val="C00000"/>
                </a:solidFill>
              </a:rPr>
              <a:t>Flipgrid</a:t>
            </a:r>
            <a:r>
              <a:rPr lang="en-US" sz="2400" b="1" spc="80" dirty="0">
                <a:solidFill>
                  <a:srgbClr val="C00000"/>
                </a:solidFill>
              </a:rPr>
              <a:t> Assignment Part 1: Due Monday, January 13th by 11:59PM;</a:t>
            </a:r>
          </a:p>
          <a:p>
            <a:pPr algn="ctr">
              <a:lnSpc>
                <a:spcPct val="90000"/>
              </a:lnSpc>
              <a:spcBef>
                <a:spcPts val="0"/>
              </a:spcBef>
              <a:spcAft>
                <a:spcPts val="600"/>
              </a:spcAft>
            </a:pPr>
            <a:r>
              <a:rPr lang="en-US" sz="2400" b="1" spc="80" dirty="0">
                <a:solidFill>
                  <a:srgbClr val="C00000"/>
                </a:solidFill>
              </a:rPr>
              <a:t>Part 2: Due Wednesday, January 15th by 11:59PM</a:t>
            </a:r>
          </a:p>
        </p:txBody>
      </p:sp>
    </p:spTree>
    <p:extLst>
      <p:ext uri="{BB962C8B-B14F-4D97-AF65-F5344CB8AC3E}">
        <p14:creationId xmlns:p14="http://schemas.microsoft.com/office/powerpoint/2010/main" val="193815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91FF-CEF8-4290-BD99-E22D09292076}"/>
              </a:ext>
            </a:extLst>
          </p:cNvPr>
          <p:cNvSpPr>
            <a:spLocks noGrp="1"/>
          </p:cNvSpPr>
          <p:nvPr>
            <p:ph type="title"/>
          </p:nvPr>
        </p:nvSpPr>
        <p:spPr>
          <a:xfrm>
            <a:off x="1869240" y="284089"/>
            <a:ext cx="3765200" cy="868067"/>
          </a:xfrm>
        </p:spPr>
        <p:txBody>
          <a:bodyPr>
            <a:normAutofit/>
          </a:bodyPr>
          <a:lstStyle/>
          <a:p>
            <a:pPr algn="ctr"/>
            <a:r>
              <a:rPr lang="en-US" sz="4800" dirty="0"/>
              <a:t>Agenda</a:t>
            </a:r>
          </a:p>
        </p:txBody>
      </p:sp>
      <p:graphicFrame>
        <p:nvGraphicFramePr>
          <p:cNvPr id="5" name="Content Placeholder 2" descr="SmartArt Timeline graphic placeholder">
            <a:extLst>
              <a:ext uri="{FF2B5EF4-FFF2-40B4-BE49-F238E27FC236}">
                <a16:creationId xmlns:a16="http://schemas.microsoft.com/office/drawing/2014/main" id="{FDF1889B-BBA4-498C-8A12-535F2D93BF07}"/>
              </a:ext>
            </a:extLst>
          </p:cNvPr>
          <p:cNvGraphicFramePr>
            <a:graphicFrameLocks noGrp="1"/>
          </p:cNvGraphicFramePr>
          <p:nvPr>
            <p:ph idx="1"/>
            <p:extLst>
              <p:ext uri="{D42A27DB-BD31-4B8C-83A1-F6EECF244321}">
                <p14:modId xmlns:p14="http://schemas.microsoft.com/office/powerpoint/2010/main" val="1227731293"/>
              </p:ext>
            </p:extLst>
          </p:nvPr>
        </p:nvGraphicFramePr>
        <p:xfrm>
          <a:off x="1093077" y="546538"/>
          <a:ext cx="10983310" cy="547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783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2246376" y="1820206"/>
            <a:ext cx="7772400" cy="1828800"/>
          </a:xfrm>
          <a:prstGeom prst="rect">
            <a:avLst/>
          </a:prstGeom>
          <a:noFill/>
          <a:ln>
            <a:noFill/>
          </a:ln>
        </p:spPr>
        <p:txBody>
          <a:bodyPr spcFirstLastPara="1" wrap="square" lIns="45700" tIns="45700" rIns="45700" bIns="45700" anchor="b" anchorCtr="0">
            <a:noAutofit/>
          </a:bodyPr>
          <a:lstStyle/>
          <a:p>
            <a:r>
              <a:rPr lang="en-US"/>
              <a:t>9 Alignments</a:t>
            </a:r>
            <a:endParaRPr/>
          </a:p>
        </p:txBody>
      </p:sp>
      <p:sp>
        <p:nvSpPr>
          <p:cNvPr id="94" name="Google Shape;94;p13"/>
          <p:cNvSpPr txBox="1">
            <a:spLocks noGrp="1"/>
          </p:cNvSpPr>
          <p:nvPr>
            <p:ph type="subTitle" idx="1"/>
          </p:nvPr>
        </p:nvSpPr>
        <p:spPr>
          <a:xfrm>
            <a:off x="2590800" y="3886200"/>
            <a:ext cx="7162800" cy="1752600"/>
          </a:xfrm>
          <a:prstGeom prst="rect">
            <a:avLst/>
          </a:prstGeom>
          <a:noFill/>
          <a:ln>
            <a:noFill/>
          </a:ln>
        </p:spPr>
        <p:txBody>
          <a:bodyPr spcFirstLastPara="1" wrap="square" lIns="182875" tIns="0" rIns="91425" bIns="45700" anchor="t" anchorCtr="0">
            <a:noAutofit/>
          </a:bodyPr>
          <a:lstStyle/>
          <a:p>
            <a:r>
              <a:rPr lang="en-US" dirty="0"/>
              <a:t>Analyzing Characters in a story</a:t>
            </a:r>
          </a:p>
          <a:p>
            <a:r>
              <a:rPr lang="en-US" dirty="0"/>
              <a:t>(Using/ applying characterization)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1981200" y="4876800"/>
            <a:ext cx="8183880" cy="1051560"/>
          </a:xfrm>
          <a:prstGeom prst="rect">
            <a:avLst/>
          </a:prstGeom>
          <a:noFill/>
          <a:ln>
            <a:noFill/>
          </a:ln>
        </p:spPr>
        <p:txBody>
          <a:bodyPr spcFirstLastPara="1" wrap="square" lIns="91425" tIns="45700" rIns="91425" bIns="45700" anchor="b" anchorCtr="0">
            <a:noAutofit/>
          </a:bodyPr>
          <a:lstStyle/>
          <a:p>
            <a:r>
              <a:rPr lang="en-US"/>
              <a:t>					</a:t>
            </a:r>
            <a:endParaRPr/>
          </a:p>
        </p:txBody>
      </p:sp>
      <p:sp>
        <p:nvSpPr>
          <p:cNvPr id="100" name="Google Shape;100;p14"/>
          <p:cNvSpPr txBox="1">
            <a:spLocks noGrp="1"/>
          </p:cNvSpPr>
          <p:nvPr>
            <p:ph type="body" idx="1"/>
          </p:nvPr>
        </p:nvSpPr>
        <p:spPr>
          <a:xfrm>
            <a:off x="1905000" y="533400"/>
            <a:ext cx="8183880" cy="4187952"/>
          </a:xfrm>
          <a:prstGeom prst="rect">
            <a:avLst/>
          </a:prstGeom>
          <a:noFill/>
          <a:ln>
            <a:noFill/>
          </a:ln>
        </p:spPr>
        <p:txBody>
          <a:bodyPr spcFirstLastPara="1" wrap="square" lIns="182875" tIns="91425" rIns="91425" bIns="45700" anchor="t" anchorCtr="0">
            <a:noAutofit/>
          </a:bodyPr>
          <a:lstStyle/>
          <a:p>
            <a:pPr marL="265176" indent="-122935">
              <a:spcBef>
                <a:spcPts val="0"/>
              </a:spcBef>
              <a:buNone/>
            </a:pPr>
            <a:endParaRPr/>
          </a:p>
          <a:p>
            <a:pPr marL="265176" indent="-122935">
              <a:buNone/>
            </a:pPr>
            <a:endParaRPr/>
          </a:p>
          <a:p>
            <a:pPr marL="265176" indent="-265176"/>
            <a:r>
              <a:rPr lang="en-US"/>
              <a:t>Article: What is an alignment?</a:t>
            </a:r>
            <a:endParaRPr/>
          </a:p>
          <a:p>
            <a:pPr marL="265176" indent="-265176"/>
            <a:r>
              <a:rPr lang="en-US"/>
              <a:t>9 alignment descriptors</a:t>
            </a:r>
            <a:endParaRPr/>
          </a:p>
          <a:p>
            <a:pPr marL="265176" indent="-265176"/>
            <a:r>
              <a:rPr lang="en-US"/>
              <a:t>Popular TV and Movie alignments</a:t>
            </a:r>
            <a:endParaRPr/>
          </a:p>
          <a:p>
            <a:pPr marL="0" indent="0">
              <a:buNone/>
            </a:pPr>
            <a:endParaRPr/>
          </a:p>
          <a:p>
            <a:pPr marL="347472" lvl="1" indent="-4572">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aphicFrame>
        <p:nvGraphicFramePr>
          <p:cNvPr id="105" name="Google Shape;105;p15"/>
          <p:cNvGraphicFramePr/>
          <p:nvPr/>
        </p:nvGraphicFramePr>
        <p:xfrm>
          <a:off x="1828800" y="609600"/>
          <a:ext cx="8610625" cy="5811802"/>
        </p:xfrm>
        <a:graphic>
          <a:graphicData uri="http://schemas.openxmlformats.org/drawingml/2006/table">
            <a:tbl>
              <a:tblPr>
                <a:noFill/>
              </a:tblPr>
              <a:tblGrid>
                <a:gridCol w="2953925">
                  <a:extLst>
                    <a:ext uri="{9D8B030D-6E8A-4147-A177-3AD203B41FA5}">
                      <a16:colId xmlns:a16="http://schemas.microsoft.com/office/drawing/2014/main" val="20000"/>
                    </a:ext>
                  </a:extLst>
                </a:gridCol>
                <a:gridCol w="2828350">
                  <a:extLst>
                    <a:ext uri="{9D8B030D-6E8A-4147-A177-3AD203B41FA5}">
                      <a16:colId xmlns:a16="http://schemas.microsoft.com/office/drawing/2014/main" val="20001"/>
                    </a:ext>
                  </a:extLst>
                </a:gridCol>
                <a:gridCol w="2828350">
                  <a:extLst>
                    <a:ext uri="{9D8B030D-6E8A-4147-A177-3AD203B41FA5}">
                      <a16:colId xmlns:a16="http://schemas.microsoft.com/office/drawing/2014/main" val="20002"/>
                    </a:ext>
                  </a:extLst>
                </a:gridCol>
              </a:tblGrid>
              <a:tr h="1843250">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 Lawful Good</a:t>
                      </a:r>
                      <a:endParaRPr sz="1600"/>
                    </a:p>
                    <a:p>
                      <a:pPr marL="285750" marR="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Follows a code, either internal or external (told what to do)</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Helps people</a:t>
                      </a:r>
                      <a:endParaRPr sz="16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a:solidFill>
                            <a:schemeClr val="dk1"/>
                          </a:solidFill>
                          <a:latin typeface="Calibri"/>
                          <a:ea typeface="Calibri"/>
                          <a:cs typeface="Calibri"/>
                          <a:sym typeface="Calibri"/>
                        </a:rPr>
                        <a:t>(good soldier, or Superman type)</a:t>
                      </a:r>
                      <a:endParaRPr sz="16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600" b="0"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Neutral Good</a:t>
                      </a:r>
                      <a:endParaRPr sz="1600"/>
                    </a:p>
                    <a:p>
                      <a:pPr marL="457200" marR="0" lvl="0" indent="-33020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Sometimes follows a code, sometimes willing to break or bend rules for own benefit</a:t>
                      </a:r>
                      <a:endParaRPr sz="1600">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Helps People</a:t>
                      </a:r>
                      <a:endParaRPr sz="1600">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Chaotic Good</a:t>
                      </a:r>
                      <a:endParaRPr sz="1600"/>
                    </a:p>
                    <a:p>
                      <a:pPr marL="285750" marR="0" lvl="0" indent="-285750" algn="l" rtl="0">
                        <a:lnSpc>
                          <a:spcPct val="115000"/>
                        </a:lnSpc>
                        <a:spcBef>
                          <a:spcPts val="0"/>
                        </a:spcBef>
                        <a:spcAft>
                          <a:spcPts val="0"/>
                        </a:spcAft>
                        <a:buClr>
                          <a:schemeClr val="dk1"/>
                        </a:buClr>
                        <a:buSzPts val="1600"/>
                        <a:buFont typeface="Arial"/>
                        <a:buChar char="•"/>
                      </a:pPr>
                      <a:r>
                        <a:rPr lang="en-US" sz="1600" b="0" u="none" strike="noStrike" cap="none">
                          <a:solidFill>
                            <a:schemeClr val="dk1"/>
                          </a:solidFill>
                          <a:latin typeface="Calibri"/>
                          <a:ea typeface="Calibri"/>
                          <a:cs typeface="Calibri"/>
                          <a:sym typeface="Calibri"/>
                        </a:rPr>
                        <a:t>A Rebel</a:t>
                      </a:r>
                      <a:endParaRPr sz="1600"/>
                    </a:p>
                    <a:p>
                      <a:pPr marL="285750" marR="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Follows no rules or code</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Does what they want</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Helps people</a:t>
                      </a:r>
                      <a:endParaRPr sz="1600">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846425">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 Lawful Neutral</a:t>
                      </a:r>
                      <a:endParaRPr sz="1600"/>
                    </a:p>
                    <a:p>
                      <a:pPr marL="285750" marR="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Follows a code, either internal or external</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Focused solely on rules or code</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Does nothing to help or hurt.</a:t>
                      </a:r>
                      <a:endParaRPr sz="16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600" b="0"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True Neutral</a:t>
                      </a:r>
                      <a:endParaRPr sz="1600"/>
                    </a:p>
                    <a:p>
                      <a:pPr marL="285750" marR="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Has no discernible alignment either way. Does nothing good or evil, shows no law or chaos</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Wild animals fall into this category </a:t>
                      </a:r>
                      <a:endParaRPr sz="1600" b="0"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Chaotic Neutral</a:t>
                      </a:r>
                      <a:endParaRPr sz="1600"/>
                    </a:p>
                    <a:p>
                      <a:pPr marL="285750" marR="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Does what they wish for their own personal gain</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Does nothing to help or hurt.  </a:t>
                      </a:r>
                      <a:endParaRPr sz="1600">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22150">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Lawful Evil</a:t>
                      </a:r>
                      <a:endParaRPr sz="1600"/>
                    </a:p>
                    <a:p>
                      <a:pPr marL="28575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Follows a code, either internal or external (told what to do)</a:t>
                      </a:r>
                      <a:endParaRPr sz="1600">
                        <a:solidFill>
                          <a:schemeClr val="dk1"/>
                        </a:solidFill>
                        <a:latin typeface="Calibri"/>
                        <a:ea typeface="Calibri"/>
                        <a:cs typeface="Calibri"/>
                        <a:sym typeface="Calibri"/>
                      </a:endParaRPr>
                    </a:p>
                    <a:p>
                      <a:pPr marL="28575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Hurts people</a:t>
                      </a:r>
                      <a:endParaRPr sz="16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600">
                          <a:solidFill>
                            <a:schemeClr val="dk1"/>
                          </a:solidFill>
                          <a:latin typeface="Calibri"/>
                          <a:ea typeface="Calibri"/>
                          <a:cs typeface="Calibri"/>
                          <a:sym typeface="Calibri"/>
                        </a:rPr>
                        <a:t>(evil soldier)</a:t>
                      </a:r>
                      <a:endParaRPr sz="1600">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Neutral Evil</a:t>
                      </a:r>
                      <a:endParaRPr sz="1600"/>
                    </a:p>
                    <a:p>
                      <a:pPr marL="285750" marR="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Has a reason for what he or she does</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Hurts people</a:t>
                      </a:r>
                      <a:endParaRPr sz="16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16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a:solidFill>
                            <a:schemeClr val="dk1"/>
                          </a:solidFill>
                          <a:latin typeface="Calibri"/>
                          <a:ea typeface="Calibri"/>
                          <a:cs typeface="Calibri"/>
                          <a:sym typeface="Calibri"/>
                        </a:rPr>
                        <a:t>(NORMALLY the main villain)</a:t>
                      </a:r>
                      <a:endParaRPr sz="1600">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solidFill>
                            <a:schemeClr val="dk1"/>
                          </a:solidFill>
                          <a:latin typeface="Calibri"/>
                          <a:ea typeface="Calibri"/>
                          <a:cs typeface="Calibri"/>
                          <a:sym typeface="Calibri"/>
                        </a:rPr>
                        <a:t>Chaotic Evil</a:t>
                      </a:r>
                      <a:endParaRPr sz="1600"/>
                    </a:p>
                    <a:p>
                      <a:pPr marL="285750" marR="0" lvl="0" indent="-285750" algn="l" rtl="0">
                        <a:lnSpc>
                          <a:spcPct val="115000"/>
                        </a:lnSpc>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Does whatever they want </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Hurts people</a:t>
                      </a:r>
                      <a:endParaRPr sz="16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Has no real reason for what they do</a:t>
                      </a:r>
                      <a:endParaRPr sz="1600">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6" descr="http://fc03.deviantart.net/fs71/i/2011/023/2/e/alignment_chart_by_4thehorde-d37w8l2.jpg"/>
          <p:cNvPicPr preferRelativeResize="0"/>
          <p:nvPr/>
        </p:nvPicPr>
        <p:blipFill rotWithShape="1">
          <a:blip r:embed="rId3">
            <a:alphaModFix/>
          </a:blip>
          <a:srcRect/>
          <a:stretch/>
        </p:blipFill>
        <p:spPr>
          <a:xfrm>
            <a:off x="1773825" y="145500"/>
            <a:ext cx="8682000" cy="6662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yers of white silk in the background">
            <a:extLst>
              <a:ext uri="{FF2B5EF4-FFF2-40B4-BE49-F238E27FC236}">
                <a16:creationId xmlns:a16="http://schemas.microsoft.com/office/drawing/2014/main" id="{F64AC3CD-1328-415A-B204-EEA3F73A9CB1}"/>
              </a:ext>
            </a:extLst>
          </p:cNvPr>
          <p:cNvPicPr>
            <a:picLocks noChangeAspect="1"/>
          </p:cNvPicPr>
          <p:nvPr/>
        </p:nvPicPr>
        <p:blipFill rotWithShape="1">
          <a:blip r:embed="rId2">
            <a:alphaModFix amt="50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26AE06C-CFD8-4FEF-B40F-369A5B066269}"/>
              </a:ext>
            </a:extLst>
          </p:cNvPr>
          <p:cNvSpPr>
            <a:spLocks noGrp="1"/>
          </p:cNvSpPr>
          <p:nvPr>
            <p:ph type="ctrTitle"/>
          </p:nvPr>
        </p:nvSpPr>
        <p:spPr>
          <a:xfrm>
            <a:off x="1561708" y="1679713"/>
            <a:ext cx="9068586" cy="2335696"/>
          </a:xfrm>
        </p:spPr>
        <p:txBody>
          <a:bodyPr>
            <a:normAutofit/>
          </a:bodyPr>
          <a:lstStyle/>
          <a:p>
            <a:r>
              <a:rPr lang="en-US" sz="4800" b="1" dirty="0">
                <a:latin typeface="Bahnschrift Light SemiCondensed" panose="020B0502040204020203" pitchFamily="34" charset="0"/>
              </a:rPr>
              <a:t>Tuesday:</a:t>
            </a:r>
            <a:br>
              <a:rPr lang="en-US" sz="4800" dirty="0">
                <a:latin typeface="Bahnschrift Light SemiCondensed" panose="020B0502040204020203" pitchFamily="34" charset="0"/>
              </a:rPr>
            </a:br>
            <a:r>
              <a:rPr lang="en-US" sz="4800" dirty="0">
                <a:latin typeface="Bahnschrift Light SemiCondensed" panose="020B0502040204020203" pitchFamily="34" charset="0"/>
              </a:rPr>
              <a:t>*Pick-up your IR &amp; the Close Reading Article from the front of the room</a:t>
            </a:r>
          </a:p>
        </p:txBody>
      </p:sp>
      <p:sp>
        <p:nvSpPr>
          <p:cNvPr id="3" name="Subtitle 2">
            <a:extLst>
              <a:ext uri="{FF2B5EF4-FFF2-40B4-BE49-F238E27FC236}">
                <a16:creationId xmlns:a16="http://schemas.microsoft.com/office/drawing/2014/main" id="{66CBB618-D822-4C25-B8B8-6F165AAF9046}"/>
              </a:ext>
            </a:extLst>
          </p:cNvPr>
          <p:cNvSpPr>
            <a:spLocks noGrp="1"/>
          </p:cNvSpPr>
          <p:nvPr>
            <p:ph type="subTitle" idx="1"/>
          </p:nvPr>
        </p:nvSpPr>
        <p:spPr>
          <a:xfrm>
            <a:off x="1898039" y="4407524"/>
            <a:ext cx="9070848" cy="770763"/>
          </a:xfrm>
        </p:spPr>
        <p:txBody>
          <a:bodyPr>
            <a:noAutofit/>
          </a:bodyPr>
          <a:lstStyle/>
          <a:p>
            <a:pPr>
              <a:spcAft>
                <a:spcPts val="600"/>
              </a:spcAft>
            </a:pPr>
            <a:r>
              <a:rPr lang="en-US" sz="4800" dirty="0">
                <a:latin typeface="Bahnschrift Light SemiCondensed" panose="020B0502040204020203" pitchFamily="34" charset="0"/>
              </a:rPr>
              <a:t>*Quiz Today</a:t>
            </a:r>
          </a:p>
          <a:p>
            <a:pPr>
              <a:spcAft>
                <a:spcPts val="600"/>
              </a:spcAft>
            </a:pPr>
            <a:r>
              <a:rPr lang="en-US" sz="4800" dirty="0">
                <a:latin typeface="Bahnschrift Light SemiCondensed" panose="020B0502040204020203" pitchFamily="34" charset="0"/>
              </a:rPr>
              <a:t>*Unit Test: January 24th</a:t>
            </a:r>
          </a:p>
        </p:txBody>
      </p:sp>
    </p:spTree>
    <p:extLst>
      <p:ext uri="{BB962C8B-B14F-4D97-AF65-F5344CB8AC3E}">
        <p14:creationId xmlns:p14="http://schemas.microsoft.com/office/powerpoint/2010/main" val="180842157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Wisp">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Aspec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C1B96DA-D61E-4352-8013-F432E69A2633}">
  <ds:schemaRefs>
    <ds:schemaRef ds:uri="http://schemas.microsoft.com/sharepoint/v3/contenttype/forms"/>
  </ds:schemaRefs>
</ds:datastoreItem>
</file>

<file path=customXml/itemProps2.xml><?xml version="1.0" encoding="utf-8"?>
<ds:datastoreItem xmlns:ds="http://schemas.openxmlformats.org/officeDocument/2006/customXml" ds:itemID="{E8CC0DF8-A3C6-4F0C-AAB6-327115DBB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28D249-1983-451D-8451-059C0BA5C7BA}">
  <ds:schemaRef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www.w3.org/XML/1998/namespace"/>
    <ds:schemaRef ds:uri="http://purl.org/dc/terms/"/>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829</Words>
  <Application>Microsoft Office PowerPoint</Application>
  <PresentationFormat>Widescreen</PresentationFormat>
  <Paragraphs>159</Paragraphs>
  <Slides>25</Slides>
  <Notes>6</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25</vt:i4>
      </vt:variant>
    </vt:vector>
  </HeadingPairs>
  <TitlesOfParts>
    <vt:vector size="43" baseType="lpstr">
      <vt:lpstr>Agency FB</vt:lpstr>
      <vt:lpstr>Arial</vt:lpstr>
      <vt:lpstr>Bahnschrift Light SemiCondensed</vt:lpstr>
      <vt:lpstr>Book Antiqua</vt:lpstr>
      <vt:lpstr>Calibri</vt:lpstr>
      <vt:lpstr>Century Gothic</vt:lpstr>
      <vt:lpstr>Courier New</vt:lpstr>
      <vt:lpstr>Freestyle Script</vt:lpstr>
      <vt:lpstr>Garamond</vt:lpstr>
      <vt:lpstr>Noto Sans Symbols</vt:lpstr>
      <vt:lpstr>Rockwell</vt:lpstr>
      <vt:lpstr>Rockwell Condensed</vt:lpstr>
      <vt:lpstr>Verdana</vt:lpstr>
      <vt:lpstr>Wingdings 3</vt:lpstr>
      <vt:lpstr>1_Savon</vt:lpstr>
      <vt:lpstr>Wisp</vt:lpstr>
      <vt:lpstr>Aspect</vt:lpstr>
      <vt:lpstr>Savon</vt:lpstr>
      <vt:lpstr>Week 2 PPT Monday: *Pick-up your IR book from the shelf; Make sure it is yours (check post-it)</vt:lpstr>
      <vt:lpstr>PowerPoint Presentation</vt:lpstr>
      <vt:lpstr>Reminder:  1st “Big” assignment Due</vt:lpstr>
      <vt:lpstr>Agenda</vt:lpstr>
      <vt:lpstr>9 Alignments</vt:lpstr>
      <vt:lpstr>     </vt:lpstr>
      <vt:lpstr>PowerPoint Presentation</vt:lpstr>
      <vt:lpstr>PowerPoint Presentation</vt:lpstr>
      <vt:lpstr>Tuesday: *Pick-up your IR &amp; the Close Reading Article from the front of the room</vt:lpstr>
      <vt:lpstr>PowerPoint Presentation</vt:lpstr>
      <vt:lpstr>Reminder:  1st “Big” assignment Due</vt:lpstr>
      <vt:lpstr>Agenda  I can write a paragraph with a formal claim and evidence using a lead-in. </vt:lpstr>
      <vt:lpstr>Writing a Claim Statement</vt:lpstr>
      <vt:lpstr>Claim and evidence</vt:lpstr>
      <vt:lpstr>Today you are typing your first CEIEI paragraph for  Two Kinds</vt:lpstr>
      <vt:lpstr>Wednesday: *Pick-up your IR &amp; Writer’s Notebook</vt:lpstr>
      <vt:lpstr>Agenda  I can write a paragraph with a formal claim and evidence using a lead-in. </vt:lpstr>
      <vt:lpstr>Writer’s Notebook #2 Today’s date 1/15/2020; Start page 5 </vt:lpstr>
      <vt:lpstr>What is magic realism?</vt:lpstr>
      <vt:lpstr>PowerPoint Presentation</vt:lpstr>
      <vt:lpstr>Thursday: *Pick-up your IR </vt:lpstr>
      <vt:lpstr>Agenda     I can write a paragraph with a formal claim, evidence using a lead-in, and use a transition. </vt:lpstr>
      <vt:lpstr>Friday: *Pick-up your IR</vt:lpstr>
      <vt:lpstr>PowerPoint Presentation</vt:lpstr>
      <vt:lpstr>Agenda  I can work in a small group to brainstorm ideas about an essay topic.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2020-01-11T19:04:27Z</dcterms:created>
  <dcterms:modified xsi:type="dcterms:W3CDTF">2020-01-24T02:26:25Z</dcterms:modified>
</cp:coreProperties>
</file>