
<file path=[Content_Types].xml><?xml version="1.0" encoding="utf-8"?>
<Types xmlns="http://schemas.openxmlformats.org/package/2006/content-types">
  <Default Extension="bmp" ContentType="image/bmp"/>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 id="2147483781" r:id="rId5"/>
  </p:sldMasterIdLst>
  <p:notesMasterIdLst>
    <p:notesMasterId r:id="rId49"/>
  </p:notesMasterIdLst>
  <p:handoutMasterIdLst>
    <p:handoutMasterId r:id="rId50"/>
  </p:handoutMasterIdLst>
  <p:sldIdLst>
    <p:sldId id="256" r:id="rId6"/>
    <p:sldId id="264" r:id="rId7"/>
    <p:sldId id="265" r:id="rId8"/>
    <p:sldId id="258" r:id="rId9"/>
    <p:sldId id="266" r:id="rId10"/>
    <p:sldId id="267" r:id="rId11"/>
    <p:sldId id="261" r:id="rId12"/>
    <p:sldId id="270" r:id="rId13"/>
    <p:sldId id="271" r:id="rId14"/>
    <p:sldId id="272" r:id="rId15"/>
    <p:sldId id="259" r:id="rId16"/>
    <p:sldId id="320" r:id="rId17"/>
    <p:sldId id="316" r:id="rId18"/>
    <p:sldId id="273" r:id="rId19"/>
    <p:sldId id="275" r:id="rId20"/>
    <p:sldId id="274" r:id="rId21"/>
    <p:sldId id="319" r:id="rId22"/>
    <p:sldId id="262" r:id="rId23"/>
    <p:sldId id="260" r:id="rId24"/>
    <p:sldId id="263" r:id="rId25"/>
    <p:sldId id="314" r:id="rId26"/>
    <p:sldId id="276" r:id="rId27"/>
    <p:sldId id="322" r:id="rId28"/>
    <p:sldId id="321" r:id="rId29"/>
    <p:sldId id="282" r:id="rId30"/>
    <p:sldId id="323" r:id="rId31"/>
    <p:sldId id="324" r:id="rId32"/>
    <p:sldId id="315" r:id="rId33"/>
    <p:sldId id="280" r:id="rId34"/>
    <p:sldId id="283" r:id="rId35"/>
    <p:sldId id="277" r:id="rId36"/>
    <p:sldId id="286" r:id="rId37"/>
    <p:sldId id="317" r:id="rId38"/>
    <p:sldId id="326" r:id="rId39"/>
    <p:sldId id="327" r:id="rId40"/>
    <p:sldId id="318" r:id="rId41"/>
    <p:sldId id="257" r:id="rId42"/>
    <p:sldId id="284" r:id="rId43"/>
    <p:sldId id="287" r:id="rId44"/>
    <p:sldId id="300" r:id="rId45"/>
    <p:sldId id="301" r:id="rId46"/>
    <p:sldId id="302" r:id="rId47"/>
    <p:sldId id="31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BEE"/>
    <a:srgbClr val="3AE32D"/>
    <a:srgbClr val="FFCCCC"/>
    <a:srgbClr val="99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72" autoAdjust="0"/>
    <p:restoredTop sz="94605" autoAdjust="0"/>
  </p:normalViewPr>
  <p:slideViewPr>
    <p:cSldViewPr snapToGrid="0">
      <p:cViewPr varScale="1">
        <p:scale>
          <a:sx n="64" d="100"/>
          <a:sy n="64" d="100"/>
        </p:scale>
        <p:origin x="188" y="4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pt>
    <dgm:pt modelId="{4AF52931-E4CA-4429-AACB-B8747CDB2409}">
      <dgm:prSet phldrT="[Text]"/>
      <dgm:spPr/>
      <dgm:t>
        <a:bodyPr/>
        <a:lstStyle/>
        <a:p>
          <a:pPr>
            <a:lnSpc>
              <a:spcPct val="100000"/>
            </a:lnSpc>
          </a:pPr>
          <a:r>
            <a:rPr lang="en-US"/>
            <a:t>Syllabus/ School Expectations</a:t>
          </a:r>
        </a:p>
      </dgm:t>
    </dgm:pt>
    <dgm:pt modelId="{67B2FC97-2FAE-4EFE-9DEE-E4216C657F35}" type="parTrans" cxnId="{F82329C8-C3B2-4E9B-9033-528488D72705}">
      <dgm:prSet/>
      <dgm:spPr/>
      <dgm:t>
        <a:bodyPr/>
        <a:lstStyle/>
        <a:p>
          <a:endParaRPr lang="en-US" sz="1400"/>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a:t>Class Norms</a:t>
          </a:r>
        </a:p>
      </dgm:t>
    </dgm:pt>
    <dgm:pt modelId="{AE4D0D43-0332-4F79-8D35-BCD8C10758AE}" type="parTrans" cxnId="{420EF6C4-7321-43BE-A2FC-253606B1E06A}">
      <dgm:prSet/>
      <dgm:spPr/>
      <dgm:t>
        <a:bodyPr/>
        <a:lstStyle/>
        <a:p>
          <a:endParaRPr lang="en-US" sz="1400"/>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a:t>Perspective</a:t>
          </a:r>
        </a:p>
      </dgm:t>
    </dgm:pt>
    <dgm:pt modelId="{6E0A40FA-1B79-4089-8B9A-3BA22865FE4E}" type="parTrans" cxnId="{516EC545-1971-48B3-978C-4756FCDCCFD9}">
      <dgm:prSet/>
      <dgm:spPr/>
      <dgm:t>
        <a:bodyPr/>
        <a:lstStyle/>
        <a:p>
          <a:endParaRPr lang="en-US" sz="1400"/>
        </a:p>
      </dgm:t>
    </dgm:pt>
    <dgm:pt modelId="{1CEF1965-C516-4C44-BAE3-2FA3F5116930}" type="sibTrans" cxnId="{516EC545-1971-48B3-978C-4756FCDCCFD9}">
      <dgm:prSet/>
      <dgm:spPr/>
      <dgm:t>
        <a:bodyPr/>
        <a:lstStyle/>
        <a:p>
          <a:endParaRPr lang="en-US"/>
        </a:p>
      </dgm:t>
    </dgm:pt>
    <dgm:pt modelId="{333BA55A-4FB9-4CDB-BE45-5B2839A9588A}" type="pres">
      <dgm:prSet presAssocID="{C7720856-93F0-4CC7-B7FD-2466914A11D4}" presName="root" presStyleCnt="0">
        <dgm:presLayoutVars>
          <dgm:dir/>
          <dgm:resizeHandles val="exact"/>
        </dgm:presLayoutVars>
      </dgm:prSet>
      <dgm:spPr/>
    </dgm:pt>
    <dgm:pt modelId="{4130BD56-E415-4C77-B902-1C7745EECC0A}" type="pres">
      <dgm:prSet presAssocID="{4AF52931-E4CA-4429-AACB-B8747CDB2409}" presName="compNode" presStyleCnt="0"/>
      <dgm:spPr/>
    </dgm:pt>
    <dgm:pt modelId="{9E0B2482-4830-4D46-8929-F9D2DADF178F}" type="pres">
      <dgm:prSet presAssocID="{4AF52931-E4CA-4429-AACB-B8747CDB2409}" presName="bgRect" presStyleLbl="bgShp" presStyleIdx="0" presStyleCnt="3"/>
      <dgm:spPr/>
    </dgm:pt>
    <dgm:pt modelId="{D1AB7B5A-7CB4-433B-BDAD-61D154FBB639}" type="pres">
      <dgm:prSet presAssocID="{4AF52931-E4CA-4429-AACB-B8747CDB240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ummingbird"/>
        </a:ext>
      </dgm:extLst>
    </dgm:pt>
    <dgm:pt modelId="{C4986089-54D6-48DE-88C9-751556F2884B}" type="pres">
      <dgm:prSet presAssocID="{4AF52931-E4CA-4429-AACB-B8747CDB2409}" presName="spaceRect" presStyleCnt="0"/>
      <dgm:spPr/>
    </dgm:pt>
    <dgm:pt modelId="{DC3FF7F7-2836-45AE-B06A-2E337C2233AC}" type="pres">
      <dgm:prSet presAssocID="{4AF52931-E4CA-4429-AACB-B8747CDB2409}" presName="parTx" presStyleLbl="revTx" presStyleIdx="0" presStyleCnt="3">
        <dgm:presLayoutVars>
          <dgm:chMax val="0"/>
          <dgm:chPref val="0"/>
        </dgm:presLayoutVars>
      </dgm:prSet>
      <dgm:spPr/>
    </dgm:pt>
    <dgm:pt modelId="{A37F1CBF-8F30-4D65-8129-8B458890C5FF}" type="pres">
      <dgm:prSet presAssocID="{D86AF01C-9CBC-41F8-9354-48CD82BDFDC9}" presName="sibTrans" presStyleCnt="0"/>
      <dgm:spPr/>
    </dgm:pt>
    <dgm:pt modelId="{FCE925AA-5329-46CB-93D2-5C01F58583CE}" type="pres">
      <dgm:prSet presAssocID="{81BEB84D-9A77-49C6-9301-B3359FCAC75F}" presName="compNode" presStyleCnt="0"/>
      <dgm:spPr/>
    </dgm:pt>
    <dgm:pt modelId="{3A0D703B-098B-4E59-8765-DFD90796F008}" type="pres">
      <dgm:prSet presAssocID="{81BEB84D-9A77-49C6-9301-B3359FCAC75F}" presName="bgRect" presStyleLbl="bgShp" presStyleIdx="1" presStyleCnt="3"/>
      <dgm:spPr/>
    </dgm:pt>
    <dgm:pt modelId="{F065CC5F-0D7E-438D-A290-6D28C1B3EDF2}" type="pres">
      <dgm:prSet presAssocID="{81BEB84D-9A77-49C6-9301-B3359FCAC75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FCFDB9D5-350E-4BFF-92DC-C71BD2A82972}" type="pres">
      <dgm:prSet presAssocID="{81BEB84D-9A77-49C6-9301-B3359FCAC75F}" presName="spaceRect" presStyleCnt="0"/>
      <dgm:spPr/>
    </dgm:pt>
    <dgm:pt modelId="{4CBA5ED1-114D-4BE5-A41A-79565ED13248}" type="pres">
      <dgm:prSet presAssocID="{81BEB84D-9A77-49C6-9301-B3359FCAC75F}" presName="parTx" presStyleLbl="revTx" presStyleIdx="1" presStyleCnt="3">
        <dgm:presLayoutVars>
          <dgm:chMax val="0"/>
          <dgm:chPref val="0"/>
        </dgm:presLayoutVars>
      </dgm:prSet>
      <dgm:spPr/>
    </dgm:pt>
    <dgm:pt modelId="{321A91E4-7EA2-4DC4-BAB1-AA394CB05F71}" type="pres">
      <dgm:prSet presAssocID="{5D260F18-25D2-4074-87F1-7E78DDA61C58}" presName="sibTrans" presStyleCnt="0"/>
      <dgm:spPr/>
    </dgm:pt>
    <dgm:pt modelId="{F8B60166-DAD7-43EB-A140-0C239D20F607}" type="pres">
      <dgm:prSet presAssocID="{BFF9359E-E9B1-4B73-BACC-2C7988765B16}" presName="compNode" presStyleCnt="0"/>
      <dgm:spPr/>
    </dgm:pt>
    <dgm:pt modelId="{752F83EC-7F2D-41AA-973E-014FDB46F0D7}" type="pres">
      <dgm:prSet presAssocID="{BFF9359E-E9B1-4B73-BACC-2C7988765B16}" presName="bgRect" presStyleLbl="bgShp" presStyleIdx="2" presStyleCnt="3"/>
      <dgm:spPr/>
    </dgm:pt>
    <dgm:pt modelId="{364BF251-23E8-4976-BDA1-862737AF35BC}" type="pres">
      <dgm:prSet presAssocID="{BFF9359E-E9B1-4B73-BACC-2C7988765B1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ghtbulb"/>
        </a:ext>
      </dgm:extLst>
    </dgm:pt>
    <dgm:pt modelId="{DE144953-173A-42D5-AAA7-59C3FDE13693}" type="pres">
      <dgm:prSet presAssocID="{BFF9359E-E9B1-4B73-BACC-2C7988765B16}" presName="spaceRect" presStyleCnt="0"/>
      <dgm:spPr/>
    </dgm:pt>
    <dgm:pt modelId="{34A44A9A-99AA-49EC-92E7-07AA5F4F4AA9}" type="pres">
      <dgm:prSet presAssocID="{BFF9359E-E9B1-4B73-BACC-2C7988765B16}" presName="parTx" presStyleLbl="revTx" presStyleIdx="2" presStyleCnt="3">
        <dgm:presLayoutVars>
          <dgm:chMax val="0"/>
          <dgm:chPref val="0"/>
        </dgm:presLayoutVars>
      </dgm:prSet>
      <dgm:spPr/>
    </dgm:pt>
  </dgm:ptLst>
  <dgm:cxnLst>
    <dgm:cxn modelId="{063EE20D-F15A-4699-8713-589FF62B5DDF}" type="presOf" srcId="{4AF52931-E4CA-4429-AACB-B8747CDB2409}" destId="{DC3FF7F7-2836-45AE-B06A-2E337C2233AC}" srcOrd="0" destOrd="0" presId="urn:microsoft.com/office/officeart/2018/2/layout/IconVerticalSolidList"/>
    <dgm:cxn modelId="{4C13BA31-1C1D-4AB6-A184-5A43CF867DD0}" type="presOf" srcId="{BFF9359E-E9B1-4B73-BACC-2C7988765B16}" destId="{34A44A9A-99AA-49EC-92E7-07AA5F4F4AA9}"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90A3AE9C-7EDA-4EDC-9AFA-1A3CBA52AC92}" type="presOf" srcId="{81BEB84D-9A77-49C6-9301-B3359FCAC75F}" destId="{4CBA5ED1-114D-4BE5-A41A-79565ED13248}"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5D25EDCD-23D4-4BDB-8CF3-68BB138857BA}" type="presOf" srcId="{C7720856-93F0-4CC7-B7FD-2466914A11D4}" destId="{333BA55A-4FB9-4CDB-BE45-5B2839A9588A}" srcOrd="0" destOrd="0" presId="urn:microsoft.com/office/officeart/2018/2/layout/IconVerticalSolidList"/>
    <dgm:cxn modelId="{24215397-9BF3-43BD-8BE6-B67C43C17BB4}" type="presParOf" srcId="{333BA55A-4FB9-4CDB-BE45-5B2839A9588A}" destId="{4130BD56-E415-4C77-B902-1C7745EECC0A}" srcOrd="0" destOrd="0" presId="urn:microsoft.com/office/officeart/2018/2/layout/IconVerticalSolidList"/>
    <dgm:cxn modelId="{71409055-5E4C-45F9-8F81-0404D1F52BB5}" type="presParOf" srcId="{4130BD56-E415-4C77-B902-1C7745EECC0A}" destId="{9E0B2482-4830-4D46-8929-F9D2DADF178F}" srcOrd="0" destOrd="0" presId="urn:microsoft.com/office/officeart/2018/2/layout/IconVerticalSolidList"/>
    <dgm:cxn modelId="{59088EB3-503E-4C06-87B9-605B75AEE17F}" type="presParOf" srcId="{4130BD56-E415-4C77-B902-1C7745EECC0A}" destId="{D1AB7B5A-7CB4-433B-BDAD-61D154FBB639}" srcOrd="1" destOrd="0" presId="urn:microsoft.com/office/officeart/2018/2/layout/IconVerticalSolidList"/>
    <dgm:cxn modelId="{3302F49F-4915-4B99-A65D-72A2843764B2}" type="presParOf" srcId="{4130BD56-E415-4C77-B902-1C7745EECC0A}" destId="{C4986089-54D6-48DE-88C9-751556F2884B}" srcOrd="2" destOrd="0" presId="urn:microsoft.com/office/officeart/2018/2/layout/IconVerticalSolidList"/>
    <dgm:cxn modelId="{C9195B83-D72D-4D2C-9D93-48C5E930AB73}" type="presParOf" srcId="{4130BD56-E415-4C77-B902-1C7745EECC0A}" destId="{DC3FF7F7-2836-45AE-B06A-2E337C2233AC}" srcOrd="3" destOrd="0" presId="urn:microsoft.com/office/officeart/2018/2/layout/IconVerticalSolidList"/>
    <dgm:cxn modelId="{12E7F4E6-680C-435F-9C9C-8A01B6426E1F}" type="presParOf" srcId="{333BA55A-4FB9-4CDB-BE45-5B2839A9588A}" destId="{A37F1CBF-8F30-4D65-8129-8B458890C5FF}" srcOrd="1" destOrd="0" presId="urn:microsoft.com/office/officeart/2018/2/layout/IconVerticalSolidList"/>
    <dgm:cxn modelId="{DCFC8BAB-417F-4BC4-AF07-9DE4C060CDC8}" type="presParOf" srcId="{333BA55A-4FB9-4CDB-BE45-5B2839A9588A}" destId="{FCE925AA-5329-46CB-93D2-5C01F58583CE}" srcOrd="2" destOrd="0" presId="urn:microsoft.com/office/officeart/2018/2/layout/IconVerticalSolidList"/>
    <dgm:cxn modelId="{60575168-BC6B-4CAA-8296-403200EEF3B2}" type="presParOf" srcId="{FCE925AA-5329-46CB-93D2-5C01F58583CE}" destId="{3A0D703B-098B-4E59-8765-DFD90796F008}" srcOrd="0" destOrd="0" presId="urn:microsoft.com/office/officeart/2018/2/layout/IconVerticalSolidList"/>
    <dgm:cxn modelId="{61EC41A3-02C7-4A47-B293-CE1F62322095}" type="presParOf" srcId="{FCE925AA-5329-46CB-93D2-5C01F58583CE}" destId="{F065CC5F-0D7E-438D-A290-6D28C1B3EDF2}" srcOrd="1" destOrd="0" presId="urn:microsoft.com/office/officeart/2018/2/layout/IconVerticalSolidList"/>
    <dgm:cxn modelId="{349689AD-CDE3-4FB9-AFB4-0DCCB109A4B2}" type="presParOf" srcId="{FCE925AA-5329-46CB-93D2-5C01F58583CE}" destId="{FCFDB9D5-350E-4BFF-92DC-C71BD2A82972}" srcOrd="2" destOrd="0" presId="urn:microsoft.com/office/officeart/2018/2/layout/IconVerticalSolidList"/>
    <dgm:cxn modelId="{7CBAFDAF-2BE7-4CB2-A164-F487FC642633}" type="presParOf" srcId="{FCE925AA-5329-46CB-93D2-5C01F58583CE}" destId="{4CBA5ED1-114D-4BE5-A41A-79565ED13248}" srcOrd="3" destOrd="0" presId="urn:microsoft.com/office/officeart/2018/2/layout/IconVerticalSolidList"/>
    <dgm:cxn modelId="{D12283E6-19A0-45B3-8967-F64B9FE7DC2D}" type="presParOf" srcId="{333BA55A-4FB9-4CDB-BE45-5B2839A9588A}" destId="{321A91E4-7EA2-4DC4-BAB1-AA394CB05F71}" srcOrd="3" destOrd="0" presId="urn:microsoft.com/office/officeart/2018/2/layout/IconVerticalSolidList"/>
    <dgm:cxn modelId="{9700BF1A-D71B-4BD8-8926-BA981972F1C9}" type="presParOf" srcId="{333BA55A-4FB9-4CDB-BE45-5B2839A9588A}" destId="{F8B60166-DAD7-43EB-A140-0C239D20F607}" srcOrd="4" destOrd="0" presId="urn:microsoft.com/office/officeart/2018/2/layout/IconVerticalSolidList"/>
    <dgm:cxn modelId="{3CF8F750-F1AA-462D-A9CC-E1F8C399D25E}" type="presParOf" srcId="{F8B60166-DAD7-43EB-A140-0C239D20F607}" destId="{752F83EC-7F2D-41AA-973E-014FDB46F0D7}" srcOrd="0" destOrd="0" presId="urn:microsoft.com/office/officeart/2018/2/layout/IconVerticalSolidList"/>
    <dgm:cxn modelId="{8A4BE552-8543-4EED-B1C0-C8F1048A96F9}" type="presParOf" srcId="{F8B60166-DAD7-43EB-A140-0C239D20F607}" destId="{364BF251-23E8-4976-BDA1-862737AF35BC}" srcOrd="1" destOrd="0" presId="urn:microsoft.com/office/officeart/2018/2/layout/IconVerticalSolidList"/>
    <dgm:cxn modelId="{8DD0108B-32DE-4411-BE1F-7A8E752BCD37}" type="presParOf" srcId="{F8B60166-DAD7-43EB-A140-0C239D20F607}" destId="{DE144953-173A-42D5-AAA7-59C3FDE13693}" srcOrd="2" destOrd="0" presId="urn:microsoft.com/office/officeart/2018/2/layout/IconVerticalSolidList"/>
    <dgm:cxn modelId="{BE3F8C23-CBE9-46C5-94C6-673333475EF7}" type="presParOf" srcId="{F8B60166-DAD7-43EB-A140-0C239D20F607}" destId="{34A44A9A-99AA-49EC-92E7-07AA5F4F4AA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445BCF-1675-4CAD-A9E5-3DE9D6834EB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01EC82FA-7726-4BCE-9346-FADBA11B6071}">
      <dgm:prSet/>
      <dgm:spPr/>
      <dgm:t>
        <a:bodyPr/>
        <a:lstStyle/>
        <a:p>
          <a:r>
            <a:rPr lang="en-US"/>
            <a:t>Anything else?</a:t>
          </a:r>
        </a:p>
      </dgm:t>
    </dgm:pt>
    <dgm:pt modelId="{7D69E075-BB28-4B1E-84E7-A5CD197DD57D}" type="parTrans" cxnId="{67E261A5-3175-49B7-B734-F5EA3C802F60}">
      <dgm:prSet/>
      <dgm:spPr/>
      <dgm:t>
        <a:bodyPr/>
        <a:lstStyle/>
        <a:p>
          <a:endParaRPr lang="en-US"/>
        </a:p>
      </dgm:t>
    </dgm:pt>
    <dgm:pt modelId="{9472406E-1CAA-4BC8-913B-C21317A2656B}" type="sibTrans" cxnId="{67E261A5-3175-49B7-B734-F5EA3C802F60}">
      <dgm:prSet/>
      <dgm:spPr/>
      <dgm:t>
        <a:bodyPr/>
        <a:lstStyle/>
        <a:p>
          <a:endParaRPr lang="en-US"/>
        </a:p>
      </dgm:t>
    </dgm:pt>
    <dgm:pt modelId="{5F676564-3C7B-4542-B421-B2E3302CA2EA}">
      <dgm:prSet/>
      <dgm:spPr/>
      <dgm:t>
        <a:bodyPr/>
        <a:lstStyle/>
        <a:p>
          <a:r>
            <a:rPr lang="en-US" dirty="0"/>
            <a:t>What expectations do you have for yourself and your peers?</a:t>
          </a:r>
        </a:p>
      </dgm:t>
    </dgm:pt>
    <dgm:pt modelId="{6BA1B744-AB45-4D37-8D1C-B02B010DF57E}" type="parTrans" cxnId="{E2431007-EBBE-4BF7-92AD-5B9C1A5E27D5}">
      <dgm:prSet/>
      <dgm:spPr/>
      <dgm:t>
        <a:bodyPr/>
        <a:lstStyle/>
        <a:p>
          <a:endParaRPr lang="en-US"/>
        </a:p>
      </dgm:t>
    </dgm:pt>
    <dgm:pt modelId="{32F19037-F9A8-4E31-9EBE-3BBC310A6412}" type="sibTrans" cxnId="{E2431007-EBBE-4BF7-92AD-5B9C1A5E27D5}">
      <dgm:prSet/>
      <dgm:spPr/>
      <dgm:t>
        <a:bodyPr/>
        <a:lstStyle/>
        <a:p>
          <a:endParaRPr lang="en-US"/>
        </a:p>
      </dgm:t>
    </dgm:pt>
    <dgm:pt modelId="{B7F6FC04-70C9-44C8-BD7B-57D302C8D279}" type="pres">
      <dgm:prSet presAssocID="{CB445BCF-1675-4CAD-A9E5-3DE9D6834EB5}" presName="hierChild1" presStyleCnt="0">
        <dgm:presLayoutVars>
          <dgm:chPref val="1"/>
          <dgm:dir/>
          <dgm:animOne val="branch"/>
          <dgm:animLvl val="lvl"/>
          <dgm:resizeHandles/>
        </dgm:presLayoutVars>
      </dgm:prSet>
      <dgm:spPr/>
    </dgm:pt>
    <dgm:pt modelId="{88174FE5-CC97-4A44-A010-30D73F182DDC}" type="pres">
      <dgm:prSet presAssocID="{01EC82FA-7726-4BCE-9346-FADBA11B6071}" presName="hierRoot1" presStyleCnt="0"/>
      <dgm:spPr/>
    </dgm:pt>
    <dgm:pt modelId="{33091C2B-01A2-4ECF-BD07-61B8BAF9680A}" type="pres">
      <dgm:prSet presAssocID="{01EC82FA-7726-4BCE-9346-FADBA11B6071}" presName="composite" presStyleCnt="0"/>
      <dgm:spPr/>
    </dgm:pt>
    <dgm:pt modelId="{0450A6DB-32B5-4C94-A634-4BF10EBD9361}" type="pres">
      <dgm:prSet presAssocID="{01EC82FA-7726-4BCE-9346-FADBA11B6071}" presName="background" presStyleLbl="node0" presStyleIdx="0" presStyleCnt="2"/>
      <dgm:spPr/>
    </dgm:pt>
    <dgm:pt modelId="{4FE2A7CA-0095-4192-A0FD-ECF34EB83B0A}" type="pres">
      <dgm:prSet presAssocID="{01EC82FA-7726-4BCE-9346-FADBA11B6071}" presName="text" presStyleLbl="fgAcc0" presStyleIdx="0" presStyleCnt="2">
        <dgm:presLayoutVars>
          <dgm:chPref val="3"/>
        </dgm:presLayoutVars>
      </dgm:prSet>
      <dgm:spPr/>
    </dgm:pt>
    <dgm:pt modelId="{971E1F66-332A-4B85-94D9-5CF5A709B90C}" type="pres">
      <dgm:prSet presAssocID="{01EC82FA-7726-4BCE-9346-FADBA11B6071}" presName="hierChild2" presStyleCnt="0"/>
      <dgm:spPr/>
    </dgm:pt>
    <dgm:pt modelId="{020645D6-EB1D-4451-A8C1-45E39B63A78A}" type="pres">
      <dgm:prSet presAssocID="{5F676564-3C7B-4542-B421-B2E3302CA2EA}" presName="hierRoot1" presStyleCnt="0"/>
      <dgm:spPr/>
    </dgm:pt>
    <dgm:pt modelId="{5CA13506-AA56-4226-B81F-EB90415C8598}" type="pres">
      <dgm:prSet presAssocID="{5F676564-3C7B-4542-B421-B2E3302CA2EA}" presName="composite" presStyleCnt="0"/>
      <dgm:spPr/>
    </dgm:pt>
    <dgm:pt modelId="{CA13E5AD-6B62-4B54-897F-33A76BD83965}" type="pres">
      <dgm:prSet presAssocID="{5F676564-3C7B-4542-B421-B2E3302CA2EA}" presName="background" presStyleLbl="node0" presStyleIdx="1" presStyleCnt="2"/>
      <dgm:spPr/>
    </dgm:pt>
    <dgm:pt modelId="{3858A14F-32C4-4E6B-BAA4-1870B9801CB5}" type="pres">
      <dgm:prSet presAssocID="{5F676564-3C7B-4542-B421-B2E3302CA2EA}" presName="text" presStyleLbl="fgAcc0" presStyleIdx="1" presStyleCnt="2">
        <dgm:presLayoutVars>
          <dgm:chPref val="3"/>
        </dgm:presLayoutVars>
      </dgm:prSet>
      <dgm:spPr/>
    </dgm:pt>
    <dgm:pt modelId="{D580CF64-4D1B-4736-9E53-53D5413306F6}" type="pres">
      <dgm:prSet presAssocID="{5F676564-3C7B-4542-B421-B2E3302CA2EA}" presName="hierChild2" presStyleCnt="0"/>
      <dgm:spPr/>
    </dgm:pt>
  </dgm:ptLst>
  <dgm:cxnLst>
    <dgm:cxn modelId="{E2431007-EBBE-4BF7-92AD-5B9C1A5E27D5}" srcId="{CB445BCF-1675-4CAD-A9E5-3DE9D6834EB5}" destId="{5F676564-3C7B-4542-B421-B2E3302CA2EA}" srcOrd="1" destOrd="0" parTransId="{6BA1B744-AB45-4D37-8D1C-B02B010DF57E}" sibTransId="{32F19037-F9A8-4E31-9EBE-3BBC310A6412}"/>
    <dgm:cxn modelId="{18919647-2C7D-46C7-9494-B1E8E828014E}" type="presOf" srcId="{CB445BCF-1675-4CAD-A9E5-3DE9D6834EB5}" destId="{B7F6FC04-70C9-44C8-BD7B-57D302C8D279}" srcOrd="0" destOrd="0" presId="urn:microsoft.com/office/officeart/2005/8/layout/hierarchy1"/>
    <dgm:cxn modelId="{67E261A5-3175-49B7-B734-F5EA3C802F60}" srcId="{CB445BCF-1675-4CAD-A9E5-3DE9D6834EB5}" destId="{01EC82FA-7726-4BCE-9346-FADBA11B6071}" srcOrd="0" destOrd="0" parTransId="{7D69E075-BB28-4B1E-84E7-A5CD197DD57D}" sibTransId="{9472406E-1CAA-4BC8-913B-C21317A2656B}"/>
    <dgm:cxn modelId="{2618D7EB-5531-4926-93AB-20D8F8B4CA4A}" type="presOf" srcId="{01EC82FA-7726-4BCE-9346-FADBA11B6071}" destId="{4FE2A7CA-0095-4192-A0FD-ECF34EB83B0A}" srcOrd="0" destOrd="0" presId="urn:microsoft.com/office/officeart/2005/8/layout/hierarchy1"/>
    <dgm:cxn modelId="{5A37B1EC-CF86-4BEE-93DC-03E7EC272CA6}" type="presOf" srcId="{5F676564-3C7B-4542-B421-B2E3302CA2EA}" destId="{3858A14F-32C4-4E6B-BAA4-1870B9801CB5}" srcOrd="0" destOrd="0" presId="urn:microsoft.com/office/officeart/2005/8/layout/hierarchy1"/>
    <dgm:cxn modelId="{C53ACC36-B605-4FE2-936E-C34BFA5306BC}" type="presParOf" srcId="{B7F6FC04-70C9-44C8-BD7B-57D302C8D279}" destId="{88174FE5-CC97-4A44-A010-30D73F182DDC}" srcOrd="0" destOrd="0" presId="urn:microsoft.com/office/officeart/2005/8/layout/hierarchy1"/>
    <dgm:cxn modelId="{33581EE1-4D79-4397-B61A-A85A474C703E}" type="presParOf" srcId="{88174FE5-CC97-4A44-A010-30D73F182DDC}" destId="{33091C2B-01A2-4ECF-BD07-61B8BAF9680A}" srcOrd="0" destOrd="0" presId="urn:microsoft.com/office/officeart/2005/8/layout/hierarchy1"/>
    <dgm:cxn modelId="{4B63FA33-BC80-4DC1-9EB6-3C8A2D4CB906}" type="presParOf" srcId="{33091C2B-01A2-4ECF-BD07-61B8BAF9680A}" destId="{0450A6DB-32B5-4C94-A634-4BF10EBD9361}" srcOrd="0" destOrd="0" presId="urn:microsoft.com/office/officeart/2005/8/layout/hierarchy1"/>
    <dgm:cxn modelId="{CFB74787-1F75-4285-AC15-45C09E679906}" type="presParOf" srcId="{33091C2B-01A2-4ECF-BD07-61B8BAF9680A}" destId="{4FE2A7CA-0095-4192-A0FD-ECF34EB83B0A}" srcOrd="1" destOrd="0" presId="urn:microsoft.com/office/officeart/2005/8/layout/hierarchy1"/>
    <dgm:cxn modelId="{B4C74CD8-6753-418B-88E7-7A1A6CA25153}" type="presParOf" srcId="{88174FE5-CC97-4A44-A010-30D73F182DDC}" destId="{971E1F66-332A-4B85-94D9-5CF5A709B90C}" srcOrd="1" destOrd="0" presId="urn:microsoft.com/office/officeart/2005/8/layout/hierarchy1"/>
    <dgm:cxn modelId="{6D6FC982-55AE-4488-B077-8CACF2A83374}" type="presParOf" srcId="{B7F6FC04-70C9-44C8-BD7B-57D302C8D279}" destId="{020645D6-EB1D-4451-A8C1-45E39B63A78A}" srcOrd="1" destOrd="0" presId="urn:microsoft.com/office/officeart/2005/8/layout/hierarchy1"/>
    <dgm:cxn modelId="{CF730770-7DA2-4E07-8FB6-B1888A1F67AB}" type="presParOf" srcId="{020645D6-EB1D-4451-A8C1-45E39B63A78A}" destId="{5CA13506-AA56-4226-B81F-EB90415C8598}" srcOrd="0" destOrd="0" presId="urn:microsoft.com/office/officeart/2005/8/layout/hierarchy1"/>
    <dgm:cxn modelId="{B8A9D1B4-E0C5-4AAF-894E-18039FAD53DA}" type="presParOf" srcId="{5CA13506-AA56-4226-B81F-EB90415C8598}" destId="{CA13E5AD-6B62-4B54-897F-33A76BD83965}" srcOrd="0" destOrd="0" presId="urn:microsoft.com/office/officeart/2005/8/layout/hierarchy1"/>
    <dgm:cxn modelId="{0FD13B09-049C-4C33-8B6B-3267FE68DF45}" type="presParOf" srcId="{5CA13506-AA56-4226-B81F-EB90415C8598}" destId="{3858A14F-32C4-4E6B-BAA4-1870B9801CB5}" srcOrd="1" destOrd="0" presId="urn:microsoft.com/office/officeart/2005/8/layout/hierarchy1"/>
    <dgm:cxn modelId="{483EBF77-9C7B-40CD-BF5E-FD4FDCF54633}" type="presParOf" srcId="{020645D6-EB1D-4451-A8C1-45E39B63A78A}" destId="{D580CF64-4D1B-4736-9E53-53D5413306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20856-93F0-4CC7-B7FD-2466914A11D4}" type="doc">
      <dgm:prSet loTypeId="urn:microsoft.com/office/officeart/2016/7/layout/LinearBlockProcessNumbered" loCatId="process" qsTypeId="urn:microsoft.com/office/officeart/2005/8/quickstyle/simple5" qsCatId="simple" csTypeId="urn:microsoft.com/office/officeart/2005/8/colors/colorful5" csCatId="colorful" phldr="1"/>
      <dgm:spPr/>
    </dgm:pt>
    <dgm:pt modelId="{4AF52931-E4CA-4429-AACB-B8747CDB2409}">
      <dgm:prSet phldrT="[Text]"/>
      <dgm:spPr/>
      <dgm:t>
        <a:bodyPr/>
        <a:lstStyle/>
        <a:p>
          <a:r>
            <a:rPr lang="en-US" dirty="0"/>
            <a:t>Warm-up: Cold Reading #1</a:t>
          </a:r>
        </a:p>
      </dgm:t>
    </dgm:pt>
    <dgm:pt modelId="{67B2FC97-2FAE-4EFE-9DEE-E4216C657F35}" type="parTrans" cxnId="{F82329C8-C3B2-4E9B-9033-528488D72705}">
      <dgm:prSet/>
      <dgm:spPr/>
      <dgm:t>
        <a:bodyPr/>
        <a:lstStyle/>
        <a:p>
          <a:endParaRPr lang="en-US" sz="1400"/>
        </a:p>
      </dgm:t>
    </dgm:pt>
    <dgm:pt modelId="{D86AF01C-9CBC-41F8-9354-48CD82BDFDC9}" type="sibTrans" cxnId="{F82329C8-C3B2-4E9B-9033-528488D72705}">
      <dgm:prSet phldrT="01" phldr="0"/>
      <dgm:spPr/>
      <dgm:t>
        <a:bodyPr/>
        <a:lstStyle/>
        <a:p>
          <a:r>
            <a:rPr lang="en-US"/>
            <a:t>01</a:t>
          </a:r>
        </a:p>
      </dgm:t>
    </dgm:pt>
    <dgm:pt modelId="{81BEB84D-9A77-49C6-9301-B3359FCAC75F}">
      <dgm:prSet phldrT="[Text]"/>
      <dgm:spPr/>
      <dgm:t>
        <a:bodyPr/>
        <a:lstStyle/>
        <a:p>
          <a:r>
            <a:rPr lang="en-US" dirty="0"/>
            <a:t>Semester Lit Terms: Characterization</a:t>
          </a:r>
        </a:p>
      </dgm:t>
    </dgm:pt>
    <dgm:pt modelId="{AE4D0D43-0332-4F79-8D35-BCD8C10758AE}" type="parTrans" cxnId="{420EF6C4-7321-43BE-A2FC-253606B1E06A}">
      <dgm:prSet/>
      <dgm:spPr/>
      <dgm:t>
        <a:bodyPr/>
        <a:lstStyle/>
        <a:p>
          <a:endParaRPr lang="en-US" sz="1400"/>
        </a:p>
      </dgm:t>
    </dgm:pt>
    <dgm:pt modelId="{5D260F18-25D2-4074-87F1-7E78DDA61C58}" type="sibTrans" cxnId="{420EF6C4-7321-43BE-A2FC-253606B1E06A}">
      <dgm:prSet phldrT="02" phldr="0"/>
      <dgm:spPr/>
      <dgm:t>
        <a:bodyPr/>
        <a:lstStyle/>
        <a:p>
          <a:r>
            <a:rPr lang="en-US"/>
            <a:t>02</a:t>
          </a:r>
        </a:p>
      </dgm:t>
    </dgm:pt>
    <dgm:pt modelId="{BFF9359E-E9B1-4B73-BACC-2C7988765B16}">
      <dgm:prSet phldrT="[Text]"/>
      <dgm:spPr/>
      <dgm:t>
        <a:bodyPr/>
        <a:lstStyle/>
        <a:p>
          <a:r>
            <a:rPr lang="en-US" dirty="0"/>
            <a:t>Set-up Writer’s Notebook</a:t>
          </a:r>
        </a:p>
      </dgm:t>
    </dgm:pt>
    <dgm:pt modelId="{6E0A40FA-1B79-4089-8B9A-3BA22865FE4E}" type="parTrans" cxnId="{516EC545-1971-48B3-978C-4756FCDCCFD9}">
      <dgm:prSet/>
      <dgm:spPr/>
      <dgm:t>
        <a:bodyPr/>
        <a:lstStyle/>
        <a:p>
          <a:endParaRPr lang="en-US" sz="1400"/>
        </a:p>
      </dgm:t>
    </dgm:pt>
    <dgm:pt modelId="{1CEF1965-C516-4C44-BAE3-2FA3F5116930}" type="sibTrans" cxnId="{516EC545-1971-48B3-978C-4756FCDCCFD9}">
      <dgm:prSet phldrT="04" phldr="0"/>
      <dgm:spPr/>
      <dgm:t>
        <a:bodyPr/>
        <a:lstStyle/>
        <a:p>
          <a:r>
            <a:rPr lang="en-US"/>
            <a:t>04</a:t>
          </a:r>
        </a:p>
      </dgm:t>
    </dgm:pt>
    <dgm:pt modelId="{2E2FD704-471B-4E71-AA3E-098F29AAF26F}">
      <dgm:prSet phldrT="[Text]"/>
      <dgm:spPr/>
      <dgm:t>
        <a:bodyPr/>
        <a:lstStyle/>
        <a:p>
          <a:r>
            <a:rPr lang="en-US" dirty="0"/>
            <a:t>Unit 1: Ethnic Hash</a:t>
          </a:r>
        </a:p>
      </dgm:t>
    </dgm:pt>
    <dgm:pt modelId="{4934FE10-5EF6-4C34-9A57-01B5A5DB02E5}" type="parTrans" cxnId="{D8FDDE48-3A9F-4841-AEFB-19DAD652DBBB}">
      <dgm:prSet/>
      <dgm:spPr/>
    </dgm:pt>
    <dgm:pt modelId="{328934DC-749E-4C26-9D12-5D958DEDC8EE}" type="sibTrans" cxnId="{D8FDDE48-3A9F-4841-AEFB-19DAD652DBBB}">
      <dgm:prSet phldrT="03" phldr="0"/>
      <dgm:spPr/>
      <dgm:t>
        <a:bodyPr/>
        <a:lstStyle/>
        <a:p>
          <a:r>
            <a:rPr lang="en-US"/>
            <a:t>03</a:t>
          </a:r>
        </a:p>
      </dgm:t>
    </dgm:pt>
    <dgm:pt modelId="{AA52D429-4E28-42F6-B961-B62363A876EA}" type="pres">
      <dgm:prSet presAssocID="{C7720856-93F0-4CC7-B7FD-2466914A11D4}" presName="Name0" presStyleCnt="0">
        <dgm:presLayoutVars>
          <dgm:animLvl val="lvl"/>
          <dgm:resizeHandles val="exact"/>
        </dgm:presLayoutVars>
      </dgm:prSet>
      <dgm:spPr/>
    </dgm:pt>
    <dgm:pt modelId="{B120E3E1-777E-4D60-9D6F-C7C04AC436F9}" type="pres">
      <dgm:prSet presAssocID="{4AF52931-E4CA-4429-AACB-B8747CDB2409}" presName="compositeNode" presStyleCnt="0">
        <dgm:presLayoutVars>
          <dgm:bulletEnabled val="1"/>
        </dgm:presLayoutVars>
      </dgm:prSet>
      <dgm:spPr/>
    </dgm:pt>
    <dgm:pt modelId="{2FE1E395-6BE4-47F5-811F-E15C01F382A3}" type="pres">
      <dgm:prSet presAssocID="{4AF52931-E4CA-4429-AACB-B8747CDB2409}" presName="bgRect" presStyleLbl="alignNode1" presStyleIdx="0" presStyleCnt="4"/>
      <dgm:spPr/>
    </dgm:pt>
    <dgm:pt modelId="{DDC4DA76-A663-4AA3-BC1D-A5CC3BBC639B}" type="pres">
      <dgm:prSet presAssocID="{D86AF01C-9CBC-41F8-9354-48CD82BDFDC9}" presName="sibTransNodeRect" presStyleLbl="alignNode1" presStyleIdx="0" presStyleCnt="4">
        <dgm:presLayoutVars>
          <dgm:chMax val="0"/>
          <dgm:bulletEnabled val="1"/>
        </dgm:presLayoutVars>
      </dgm:prSet>
      <dgm:spPr/>
    </dgm:pt>
    <dgm:pt modelId="{29D58C76-2152-4E75-AAAE-7286DB46A33A}" type="pres">
      <dgm:prSet presAssocID="{4AF52931-E4CA-4429-AACB-B8747CDB2409}" presName="nodeRect" presStyleLbl="alignNode1" presStyleIdx="0" presStyleCnt="4">
        <dgm:presLayoutVars>
          <dgm:bulletEnabled val="1"/>
        </dgm:presLayoutVars>
      </dgm:prSet>
      <dgm:spPr/>
    </dgm:pt>
    <dgm:pt modelId="{972D83D4-C8C4-4CCA-8410-78F0B9D7C205}" type="pres">
      <dgm:prSet presAssocID="{D86AF01C-9CBC-41F8-9354-48CD82BDFDC9}" presName="sibTrans" presStyleCnt="0"/>
      <dgm:spPr/>
    </dgm:pt>
    <dgm:pt modelId="{6F5E45A8-2FD4-4A85-8873-C4701B6B4149}" type="pres">
      <dgm:prSet presAssocID="{81BEB84D-9A77-49C6-9301-B3359FCAC75F}" presName="compositeNode" presStyleCnt="0">
        <dgm:presLayoutVars>
          <dgm:bulletEnabled val="1"/>
        </dgm:presLayoutVars>
      </dgm:prSet>
      <dgm:spPr/>
    </dgm:pt>
    <dgm:pt modelId="{3F0EC22E-2B49-46CD-887A-70067504348A}" type="pres">
      <dgm:prSet presAssocID="{81BEB84D-9A77-49C6-9301-B3359FCAC75F}" presName="bgRect" presStyleLbl="alignNode1" presStyleIdx="1" presStyleCnt="4"/>
      <dgm:spPr/>
    </dgm:pt>
    <dgm:pt modelId="{14D253F6-A708-4BEF-8F43-B749092FA698}" type="pres">
      <dgm:prSet presAssocID="{5D260F18-25D2-4074-87F1-7E78DDA61C58}" presName="sibTransNodeRect" presStyleLbl="alignNode1" presStyleIdx="1" presStyleCnt="4">
        <dgm:presLayoutVars>
          <dgm:chMax val="0"/>
          <dgm:bulletEnabled val="1"/>
        </dgm:presLayoutVars>
      </dgm:prSet>
      <dgm:spPr/>
    </dgm:pt>
    <dgm:pt modelId="{2C5D6CA5-2B53-4346-8384-5C051ED7ACF3}" type="pres">
      <dgm:prSet presAssocID="{81BEB84D-9A77-49C6-9301-B3359FCAC75F}" presName="nodeRect" presStyleLbl="alignNode1" presStyleIdx="1" presStyleCnt="4">
        <dgm:presLayoutVars>
          <dgm:bulletEnabled val="1"/>
        </dgm:presLayoutVars>
      </dgm:prSet>
      <dgm:spPr/>
    </dgm:pt>
    <dgm:pt modelId="{7187BE79-1BD2-45F6-ADF0-E6F8F0E39038}" type="pres">
      <dgm:prSet presAssocID="{5D260F18-25D2-4074-87F1-7E78DDA61C58}" presName="sibTrans" presStyleCnt="0"/>
      <dgm:spPr/>
    </dgm:pt>
    <dgm:pt modelId="{B1C8F9A2-F168-461A-B360-D83227C25792}" type="pres">
      <dgm:prSet presAssocID="{2E2FD704-471B-4E71-AA3E-098F29AAF26F}" presName="compositeNode" presStyleCnt="0">
        <dgm:presLayoutVars>
          <dgm:bulletEnabled val="1"/>
        </dgm:presLayoutVars>
      </dgm:prSet>
      <dgm:spPr/>
    </dgm:pt>
    <dgm:pt modelId="{972DCCFD-3A91-486A-B7DD-33C3ED77F2A7}" type="pres">
      <dgm:prSet presAssocID="{2E2FD704-471B-4E71-AA3E-098F29AAF26F}" presName="bgRect" presStyleLbl="alignNode1" presStyleIdx="2" presStyleCnt="4"/>
      <dgm:spPr/>
    </dgm:pt>
    <dgm:pt modelId="{9A8CD6A4-7378-4F99-9302-60509A001D42}" type="pres">
      <dgm:prSet presAssocID="{328934DC-749E-4C26-9D12-5D958DEDC8EE}" presName="sibTransNodeRect" presStyleLbl="alignNode1" presStyleIdx="2" presStyleCnt="4">
        <dgm:presLayoutVars>
          <dgm:chMax val="0"/>
          <dgm:bulletEnabled val="1"/>
        </dgm:presLayoutVars>
      </dgm:prSet>
      <dgm:spPr/>
    </dgm:pt>
    <dgm:pt modelId="{CA7EDC59-48A2-47D9-B9A6-F97D37EDB6AB}" type="pres">
      <dgm:prSet presAssocID="{2E2FD704-471B-4E71-AA3E-098F29AAF26F}" presName="nodeRect" presStyleLbl="alignNode1" presStyleIdx="2" presStyleCnt="4">
        <dgm:presLayoutVars>
          <dgm:bulletEnabled val="1"/>
        </dgm:presLayoutVars>
      </dgm:prSet>
      <dgm:spPr/>
    </dgm:pt>
    <dgm:pt modelId="{0F8BBBDC-7715-429A-8AF6-0048DF24BCE8}" type="pres">
      <dgm:prSet presAssocID="{328934DC-749E-4C26-9D12-5D958DEDC8EE}" presName="sibTrans" presStyleCnt="0"/>
      <dgm:spPr/>
    </dgm:pt>
    <dgm:pt modelId="{F1641030-2A9F-4691-A738-82DF10EFB107}" type="pres">
      <dgm:prSet presAssocID="{BFF9359E-E9B1-4B73-BACC-2C7988765B16}" presName="compositeNode" presStyleCnt="0">
        <dgm:presLayoutVars>
          <dgm:bulletEnabled val="1"/>
        </dgm:presLayoutVars>
      </dgm:prSet>
      <dgm:spPr/>
    </dgm:pt>
    <dgm:pt modelId="{217F4EF5-077C-4361-83C7-CEB8599FE3E1}" type="pres">
      <dgm:prSet presAssocID="{BFF9359E-E9B1-4B73-BACC-2C7988765B16}" presName="bgRect" presStyleLbl="alignNode1" presStyleIdx="3" presStyleCnt="4"/>
      <dgm:spPr/>
    </dgm:pt>
    <dgm:pt modelId="{F633EB78-A34B-49B8-865C-21CF9D668528}" type="pres">
      <dgm:prSet presAssocID="{1CEF1965-C516-4C44-BAE3-2FA3F5116930}" presName="sibTransNodeRect" presStyleLbl="alignNode1" presStyleIdx="3" presStyleCnt="4">
        <dgm:presLayoutVars>
          <dgm:chMax val="0"/>
          <dgm:bulletEnabled val="1"/>
        </dgm:presLayoutVars>
      </dgm:prSet>
      <dgm:spPr/>
    </dgm:pt>
    <dgm:pt modelId="{949B9AFD-C212-4CBA-A33F-E1B961456D3E}" type="pres">
      <dgm:prSet presAssocID="{BFF9359E-E9B1-4B73-BACC-2C7988765B16}" presName="nodeRect" presStyleLbl="alignNode1" presStyleIdx="3" presStyleCnt="4">
        <dgm:presLayoutVars>
          <dgm:bulletEnabled val="1"/>
        </dgm:presLayoutVars>
      </dgm:prSet>
      <dgm:spPr/>
    </dgm:pt>
  </dgm:ptLst>
  <dgm:cxnLst>
    <dgm:cxn modelId="{184CC333-C486-4101-A1AA-5347AE6EBA87}" type="presOf" srcId="{BFF9359E-E9B1-4B73-BACC-2C7988765B16}" destId="{949B9AFD-C212-4CBA-A33F-E1B961456D3E}" srcOrd="1" destOrd="0" presId="urn:microsoft.com/office/officeart/2016/7/layout/LinearBlockProcessNumbered"/>
    <dgm:cxn modelId="{5A179139-5CBF-4640-A78D-A06B0F42CD54}" type="presOf" srcId="{328934DC-749E-4C26-9D12-5D958DEDC8EE}" destId="{9A8CD6A4-7378-4F99-9302-60509A001D42}" srcOrd="0" destOrd="0" presId="urn:microsoft.com/office/officeart/2016/7/layout/LinearBlockProcessNumbered"/>
    <dgm:cxn modelId="{E0510840-C4F0-4E7D-ACB1-397A410117EE}" type="presOf" srcId="{4AF52931-E4CA-4429-AACB-B8747CDB2409}" destId="{29D58C76-2152-4E75-AAAE-7286DB46A33A}" srcOrd="1" destOrd="0" presId="urn:microsoft.com/office/officeart/2016/7/layout/LinearBlockProcessNumbered"/>
    <dgm:cxn modelId="{516EC545-1971-48B3-978C-4756FCDCCFD9}" srcId="{C7720856-93F0-4CC7-B7FD-2466914A11D4}" destId="{BFF9359E-E9B1-4B73-BACC-2C7988765B16}" srcOrd="3" destOrd="0" parTransId="{6E0A40FA-1B79-4089-8B9A-3BA22865FE4E}" sibTransId="{1CEF1965-C516-4C44-BAE3-2FA3F5116930}"/>
    <dgm:cxn modelId="{D8FDDE48-3A9F-4841-AEFB-19DAD652DBBB}" srcId="{C7720856-93F0-4CC7-B7FD-2466914A11D4}" destId="{2E2FD704-471B-4E71-AA3E-098F29AAF26F}" srcOrd="2" destOrd="0" parTransId="{4934FE10-5EF6-4C34-9A57-01B5A5DB02E5}" sibTransId="{328934DC-749E-4C26-9D12-5D958DEDC8EE}"/>
    <dgm:cxn modelId="{A1954356-5201-47E6-889C-E4832CD7DD4F}" type="presOf" srcId="{1CEF1965-C516-4C44-BAE3-2FA3F5116930}" destId="{F633EB78-A34B-49B8-865C-21CF9D668528}" srcOrd="0" destOrd="0" presId="urn:microsoft.com/office/officeart/2016/7/layout/LinearBlockProcessNumbered"/>
    <dgm:cxn modelId="{FD984A7C-334C-405A-B811-B2E9ADB4CC5D}" type="presOf" srcId="{81BEB84D-9A77-49C6-9301-B3359FCAC75F}" destId="{2C5D6CA5-2B53-4346-8384-5C051ED7ACF3}" srcOrd="1" destOrd="0" presId="urn:microsoft.com/office/officeart/2016/7/layout/LinearBlockProcessNumbered"/>
    <dgm:cxn modelId="{4934BC97-C7CF-43CB-882C-D4F504575C07}" type="presOf" srcId="{2E2FD704-471B-4E71-AA3E-098F29AAF26F}" destId="{972DCCFD-3A91-486A-B7DD-33C3ED77F2A7}" srcOrd="0" destOrd="0" presId="urn:microsoft.com/office/officeart/2016/7/layout/LinearBlockProcessNumbered"/>
    <dgm:cxn modelId="{B7C4F59D-374C-41F6-B150-8FD5840CAC8F}" type="presOf" srcId="{4AF52931-E4CA-4429-AACB-B8747CDB2409}" destId="{2FE1E395-6BE4-47F5-811F-E15C01F382A3}" srcOrd="0" destOrd="0" presId="urn:microsoft.com/office/officeart/2016/7/layout/LinearBlockProcessNumbered"/>
    <dgm:cxn modelId="{787EE8AD-EC48-4EAD-B902-06201FEB69D1}" type="presOf" srcId="{BFF9359E-E9B1-4B73-BACC-2C7988765B16}" destId="{217F4EF5-077C-4361-83C7-CEB8599FE3E1}" srcOrd="0" destOrd="0" presId="urn:microsoft.com/office/officeart/2016/7/layout/LinearBlockProcessNumbered"/>
    <dgm:cxn modelId="{ECEF66B2-AB79-4FD7-95C8-A4B8184EE3FB}" type="presOf" srcId="{5D260F18-25D2-4074-87F1-7E78DDA61C58}" destId="{14D253F6-A708-4BEF-8F43-B749092FA698}" srcOrd="0" destOrd="0" presId="urn:microsoft.com/office/officeart/2016/7/layout/LinearBlockProcessNumbered"/>
    <dgm:cxn modelId="{B670BFB6-9586-481E-A569-F0711824F7E3}" type="presOf" srcId="{C7720856-93F0-4CC7-B7FD-2466914A11D4}" destId="{AA52D429-4E28-42F6-B961-B62363A876EA}" srcOrd="0" destOrd="0" presId="urn:microsoft.com/office/officeart/2016/7/layout/LinearBlockProcessNumbered"/>
    <dgm:cxn modelId="{C68128B9-52C0-4273-8BCD-1E3472011F43}" type="presOf" srcId="{D86AF01C-9CBC-41F8-9354-48CD82BDFDC9}" destId="{DDC4DA76-A663-4AA3-BC1D-A5CC3BBC639B}" srcOrd="0" destOrd="0" presId="urn:microsoft.com/office/officeart/2016/7/layout/LinearBlockProcessNumbered"/>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58031F1-C88A-4D35-997B-BC6D0E65E590}" type="presOf" srcId="{2E2FD704-471B-4E71-AA3E-098F29AAF26F}" destId="{CA7EDC59-48A2-47D9-B9A6-F97D37EDB6AB}" srcOrd="1" destOrd="0" presId="urn:microsoft.com/office/officeart/2016/7/layout/LinearBlockProcessNumbered"/>
    <dgm:cxn modelId="{377A3AFC-014A-4654-851F-6CE42BDAEE3D}" type="presOf" srcId="{81BEB84D-9A77-49C6-9301-B3359FCAC75F}" destId="{3F0EC22E-2B49-46CD-887A-70067504348A}" srcOrd="0" destOrd="0" presId="urn:microsoft.com/office/officeart/2016/7/layout/LinearBlockProcessNumbered"/>
    <dgm:cxn modelId="{25EFEA4E-BF50-4D84-8519-9171D2F42F20}" type="presParOf" srcId="{AA52D429-4E28-42F6-B961-B62363A876EA}" destId="{B120E3E1-777E-4D60-9D6F-C7C04AC436F9}" srcOrd="0" destOrd="0" presId="urn:microsoft.com/office/officeart/2016/7/layout/LinearBlockProcessNumbered"/>
    <dgm:cxn modelId="{1A0415A5-2124-4ED9-A1E8-147114822DC5}" type="presParOf" srcId="{B120E3E1-777E-4D60-9D6F-C7C04AC436F9}" destId="{2FE1E395-6BE4-47F5-811F-E15C01F382A3}" srcOrd="0" destOrd="0" presId="urn:microsoft.com/office/officeart/2016/7/layout/LinearBlockProcessNumbered"/>
    <dgm:cxn modelId="{B6459BC9-172D-4C95-B4CF-2499E0730471}" type="presParOf" srcId="{B120E3E1-777E-4D60-9D6F-C7C04AC436F9}" destId="{DDC4DA76-A663-4AA3-BC1D-A5CC3BBC639B}" srcOrd="1" destOrd="0" presId="urn:microsoft.com/office/officeart/2016/7/layout/LinearBlockProcessNumbered"/>
    <dgm:cxn modelId="{0F2360C7-06F4-43B1-8930-7D46075BE562}" type="presParOf" srcId="{B120E3E1-777E-4D60-9D6F-C7C04AC436F9}" destId="{29D58C76-2152-4E75-AAAE-7286DB46A33A}" srcOrd="2" destOrd="0" presId="urn:microsoft.com/office/officeart/2016/7/layout/LinearBlockProcessNumbered"/>
    <dgm:cxn modelId="{0B48C257-AA29-4ACA-977B-29C73F1D7681}" type="presParOf" srcId="{AA52D429-4E28-42F6-B961-B62363A876EA}" destId="{972D83D4-C8C4-4CCA-8410-78F0B9D7C205}" srcOrd="1" destOrd="0" presId="urn:microsoft.com/office/officeart/2016/7/layout/LinearBlockProcessNumbered"/>
    <dgm:cxn modelId="{306C70B8-2169-4B0A-A8AF-D9E74A0E84EE}" type="presParOf" srcId="{AA52D429-4E28-42F6-B961-B62363A876EA}" destId="{6F5E45A8-2FD4-4A85-8873-C4701B6B4149}" srcOrd="2" destOrd="0" presId="urn:microsoft.com/office/officeart/2016/7/layout/LinearBlockProcessNumbered"/>
    <dgm:cxn modelId="{8BC2AD3F-E055-43DA-98C7-16B9C528CAA5}" type="presParOf" srcId="{6F5E45A8-2FD4-4A85-8873-C4701B6B4149}" destId="{3F0EC22E-2B49-46CD-887A-70067504348A}" srcOrd="0" destOrd="0" presId="urn:microsoft.com/office/officeart/2016/7/layout/LinearBlockProcessNumbered"/>
    <dgm:cxn modelId="{FFCCA4AF-71E5-4D63-B4E5-E6CA625783AD}" type="presParOf" srcId="{6F5E45A8-2FD4-4A85-8873-C4701B6B4149}" destId="{14D253F6-A708-4BEF-8F43-B749092FA698}" srcOrd="1" destOrd="0" presId="urn:microsoft.com/office/officeart/2016/7/layout/LinearBlockProcessNumbered"/>
    <dgm:cxn modelId="{4F75CD70-772F-41C9-B777-2D83E1CB4D69}" type="presParOf" srcId="{6F5E45A8-2FD4-4A85-8873-C4701B6B4149}" destId="{2C5D6CA5-2B53-4346-8384-5C051ED7ACF3}" srcOrd="2" destOrd="0" presId="urn:microsoft.com/office/officeart/2016/7/layout/LinearBlockProcessNumbered"/>
    <dgm:cxn modelId="{51CF0B8D-6744-4BB2-960A-70CD6FF23F1D}" type="presParOf" srcId="{AA52D429-4E28-42F6-B961-B62363A876EA}" destId="{7187BE79-1BD2-45F6-ADF0-E6F8F0E39038}" srcOrd="3" destOrd="0" presId="urn:microsoft.com/office/officeart/2016/7/layout/LinearBlockProcessNumbered"/>
    <dgm:cxn modelId="{8DF2FAE3-254E-4B73-B992-E7CD7ECCB8D9}" type="presParOf" srcId="{AA52D429-4E28-42F6-B961-B62363A876EA}" destId="{B1C8F9A2-F168-461A-B360-D83227C25792}" srcOrd="4" destOrd="0" presId="urn:microsoft.com/office/officeart/2016/7/layout/LinearBlockProcessNumbered"/>
    <dgm:cxn modelId="{3F10CFE7-8630-4D53-9BE2-30DD94E44A7E}" type="presParOf" srcId="{B1C8F9A2-F168-461A-B360-D83227C25792}" destId="{972DCCFD-3A91-486A-B7DD-33C3ED77F2A7}" srcOrd="0" destOrd="0" presId="urn:microsoft.com/office/officeart/2016/7/layout/LinearBlockProcessNumbered"/>
    <dgm:cxn modelId="{49B15BC4-7C33-4120-B816-CC714B868FA2}" type="presParOf" srcId="{B1C8F9A2-F168-461A-B360-D83227C25792}" destId="{9A8CD6A4-7378-4F99-9302-60509A001D42}" srcOrd="1" destOrd="0" presId="urn:microsoft.com/office/officeart/2016/7/layout/LinearBlockProcessNumbered"/>
    <dgm:cxn modelId="{544AF747-770E-4CFE-8854-C9409A1C4C2E}" type="presParOf" srcId="{B1C8F9A2-F168-461A-B360-D83227C25792}" destId="{CA7EDC59-48A2-47D9-B9A6-F97D37EDB6AB}" srcOrd="2" destOrd="0" presId="urn:microsoft.com/office/officeart/2016/7/layout/LinearBlockProcessNumbered"/>
    <dgm:cxn modelId="{0392B7DF-A654-4D31-AC78-C428F6E2F0C0}" type="presParOf" srcId="{AA52D429-4E28-42F6-B961-B62363A876EA}" destId="{0F8BBBDC-7715-429A-8AF6-0048DF24BCE8}" srcOrd="5" destOrd="0" presId="urn:microsoft.com/office/officeart/2016/7/layout/LinearBlockProcessNumbered"/>
    <dgm:cxn modelId="{4EBCFA3A-6E58-461F-8234-A3AC02A8174E}" type="presParOf" srcId="{AA52D429-4E28-42F6-B961-B62363A876EA}" destId="{F1641030-2A9F-4691-A738-82DF10EFB107}" srcOrd="6" destOrd="0" presId="urn:microsoft.com/office/officeart/2016/7/layout/LinearBlockProcessNumbered"/>
    <dgm:cxn modelId="{D0BB9669-ECDC-4B28-9511-0197DD7A9261}" type="presParOf" srcId="{F1641030-2A9F-4691-A738-82DF10EFB107}" destId="{217F4EF5-077C-4361-83C7-CEB8599FE3E1}" srcOrd="0" destOrd="0" presId="urn:microsoft.com/office/officeart/2016/7/layout/LinearBlockProcessNumbered"/>
    <dgm:cxn modelId="{304F3918-3353-4155-85A1-6EA03E6547CF}" type="presParOf" srcId="{F1641030-2A9F-4691-A738-82DF10EFB107}" destId="{F633EB78-A34B-49B8-865C-21CF9D668528}" srcOrd="1" destOrd="0" presId="urn:microsoft.com/office/officeart/2016/7/layout/LinearBlockProcessNumbered"/>
    <dgm:cxn modelId="{CD1E789C-6AD4-4121-AC84-689881F2112E}" type="presParOf" srcId="{F1641030-2A9F-4691-A738-82DF10EFB107}" destId="{949B9AFD-C212-4CBA-A33F-E1B961456D3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03D04-C97E-4622-AE07-D0307CB3B4C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AC263CB-8256-4B03-92FE-1622698FB3E9}">
      <dgm:prSet/>
      <dgm:spPr/>
      <dgm:t>
        <a:bodyPr/>
        <a:lstStyle/>
        <a:p>
          <a:r>
            <a:rPr lang="en-US" b="1"/>
            <a:t>Table of contents page</a:t>
          </a:r>
        </a:p>
      </dgm:t>
    </dgm:pt>
    <dgm:pt modelId="{0BEED663-FC38-4EAD-940F-4C475D2C87DB}" type="parTrans" cxnId="{C5E94186-9CB6-4C42-92B3-C546CC53A7B9}">
      <dgm:prSet/>
      <dgm:spPr/>
      <dgm:t>
        <a:bodyPr/>
        <a:lstStyle/>
        <a:p>
          <a:endParaRPr lang="en-US" b="1"/>
        </a:p>
      </dgm:t>
    </dgm:pt>
    <dgm:pt modelId="{808B76D0-8EC7-469A-93AC-7A6017188A9D}" type="sibTrans" cxnId="{C5E94186-9CB6-4C42-92B3-C546CC53A7B9}">
      <dgm:prSet/>
      <dgm:spPr/>
      <dgm:t>
        <a:bodyPr/>
        <a:lstStyle/>
        <a:p>
          <a:endParaRPr lang="en-US" b="1"/>
        </a:p>
      </dgm:t>
    </dgm:pt>
    <dgm:pt modelId="{4E8D2E69-0173-4BD3-B96A-7A9C5DD12B47}">
      <dgm:prSet/>
      <dgm:spPr/>
      <dgm:t>
        <a:bodyPr/>
        <a:lstStyle/>
        <a:p>
          <a:r>
            <a:rPr lang="en-US" b="1"/>
            <a:t>Number pages 1-50 (odd #s)</a:t>
          </a:r>
        </a:p>
      </dgm:t>
    </dgm:pt>
    <dgm:pt modelId="{B954BF22-E3B3-4A1C-802E-590228BE2D9C}" type="parTrans" cxnId="{0F866C41-EB5F-47BD-A2CD-A58671F15B67}">
      <dgm:prSet/>
      <dgm:spPr/>
      <dgm:t>
        <a:bodyPr/>
        <a:lstStyle/>
        <a:p>
          <a:endParaRPr lang="en-US" b="1"/>
        </a:p>
      </dgm:t>
    </dgm:pt>
    <dgm:pt modelId="{FEF1E80E-8A9E-4B0A-817C-2A4CFDCF3FB2}" type="sibTrans" cxnId="{0F866C41-EB5F-47BD-A2CD-A58671F15B67}">
      <dgm:prSet/>
      <dgm:spPr/>
      <dgm:t>
        <a:bodyPr/>
        <a:lstStyle/>
        <a:p>
          <a:endParaRPr lang="en-US" b="1"/>
        </a:p>
      </dgm:t>
    </dgm:pt>
    <dgm:pt modelId="{93A6A030-ABAB-4EFA-B539-0FDB3E07C1EF}">
      <dgm:prSet/>
      <dgm:spPr/>
      <dgm:t>
        <a:bodyPr/>
        <a:lstStyle/>
        <a:p>
          <a:r>
            <a:rPr lang="en-US" b="1"/>
            <a:t>Title Page 1:</a:t>
          </a:r>
        </a:p>
        <a:p>
          <a:r>
            <a:rPr lang="en-US" b="1"/>
            <a:t>“Reflection”</a:t>
          </a:r>
        </a:p>
      </dgm:t>
    </dgm:pt>
    <dgm:pt modelId="{3D674B97-6DC6-4A12-85BA-0976D3064237}" type="parTrans" cxnId="{4B40C8DC-6B57-4F5B-8440-7241C649700B}">
      <dgm:prSet/>
      <dgm:spPr/>
      <dgm:t>
        <a:bodyPr/>
        <a:lstStyle/>
        <a:p>
          <a:endParaRPr lang="en-US" b="1"/>
        </a:p>
      </dgm:t>
    </dgm:pt>
    <dgm:pt modelId="{BFE0749E-E343-4A6F-BD09-2810EE6B4BD7}" type="sibTrans" cxnId="{4B40C8DC-6B57-4F5B-8440-7241C649700B}">
      <dgm:prSet/>
      <dgm:spPr/>
      <dgm:t>
        <a:bodyPr/>
        <a:lstStyle/>
        <a:p>
          <a:endParaRPr lang="en-US" b="1"/>
        </a:p>
      </dgm:t>
    </dgm:pt>
    <dgm:pt modelId="{76D56F19-2708-49DB-8F92-D8AC45F23A9A}">
      <dgm:prSet/>
      <dgm:spPr/>
      <dgm:t>
        <a:bodyPr/>
        <a:lstStyle/>
        <a:p>
          <a:r>
            <a:rPr lang="en-US" b="1"/>
            <a:t>Name on Front</a:t>
          </a:r>
        </a:p>
      </dgm:t>
    </dgm:pt>
    <dgm:pt modelId="{9D5610C2-0A12-494A-AC46-8DD17C08B09F}" type="parTrans" cxnId="{32E90211-17E0-4DDF-9274-DD3E46D811B8}">
      <dgm:prSet/>
      <dgm:spPr/>
      <dgm:t>
        <a:bodyPr/>
        <a:lstStyle/>
        <a:p>
          <a:endParaRPr lang="en-US" b="1"/>
        </a:p>
      </dgm:t>
    </dgm:pt>
    <dgm:pt modelId="{EC8965A1-F755-4945-8AAC-DCF1F68F011E}" type="sibTrans" cxnId="{32E90211-17E0-4DDF-9274-DD3E46D811B8}">
      <dgm:prSet/>
      <dgm:spPr/>
      <dgm:t>
        <a:bodyPr/>
        <a:lstStyle/>
        <a:p>
          <a:endParaRPr lang="en-US" b="1"/>
        </a:p>
      </dgm:t>
    </dgm:pt>
    <dgm:pt modelId="{6B6C0063-B36F-47CB-BB07-24C079CC1C8B}" type="pres">
      <dgm:prSet presAssocID="{D4503D04-C97E-4622-AE07-D0307CB3B4CA}" presName="diagram" presStyleCnt="0">
        <dgm:presLayoutVars>
          <dgm:dir/>
          <dgm:resizeHandles val="exact"/>
        </dgm:presLayoutVars>
      </dgm:prSet>
      <dgm:spPr/>
    </dgm:pt>
    <dgm:pt modelId="{8C859ABD-594C-4E03-BA80-B789F6FE67C4}" type="pres">
      <dgm:prSet presAssocID="{AAC263CB-8256-4B03-92FE-1622698FB3E9}" presName="node" presStyleLbl="node1" presStyleIdx="0" presStyleCnt="4">
        <dgm:presLayoutVars>
          <dgm:bulletEnabled val="1"/>
        </dgm:presLayoutVars>
      </dgm:prSet>
      <dgm:spPr/>
    </dgm:pt>
    <dgm:pt modelId="{22F05B74-8BEE-4987-BD85-D94E630576AB}" type="pres">
      <dgm:prSet presAssocID="{808B76D0-8EC7-469A-93AC-7A6017188A9D}" presName="sibTrans" presStyleCnt="0"/>
      <dgm:spPr/>
    </dgm:pt>
    <dgm:pt modelId="{19508B36-E25B-434A-84D8-9B721B31D516}" type="pres">
      <dgm:prSet presAssocID="{4E8D2E69-0173-4BD3-B96A-7A9C5DD12B47}" presName="node" presStyleLbl="node1" presStyleIdx="1" presStyleCnt="4">
        <dgm:presLayoutVars>
          <dgm:bulletEnabled val="1"/>
        </dgm:presLayoutVars>
      </dgm:prSet>
      <dgm:spPr/>
    </dgm:pt>
    <dgm:pt modelId="{4340B6AE-018E-46D2-BF4F-09D54BA12916}" type="pres">
      <dgm:prSet presAssocID="{FEF1E80E-8A9E-4B0A-817C-2A4CFDCF3FB2}" presName="sibTrans" presStyleCnt="0"/>
      <dgm:spPr/>
    </dgm:pt>
    <dgm:pt modelId="{680B85FF-F10D-4773-82D3-21E883BAA45C}" type="pres">
      <dgm:prSet presAssocID="{93A6A030-ABAB-4EFA-B539-0FDB3E07C1EF}" presName="node" presStyleLbl="node1" presStyleIdx="2" presStyleCnt="4">
        <dgm:presLayoutVars>
          <dgm:bulletEnabled val="1"/>
        </dgm:presLayoutVars>
      </dgm:prSet>
      <dgm:spPr/>
    </dgm:pt>
    <dgm:pt modelId="{91383A39-A51E-4353-AF4B-44AD3BE1E7B8}" type="pres">
      <dgm:prSet presAssocID="{BFE0749E-E343-4A6F-BD09-2810EE6B4BD7}" presName="sibTrans" presStyleCnt="0"/>
      <dgm:spPr/>
    </dgm:pt>
    <dgm:pt modelId="{431CE3E6-85CB-4406-A2D5-51DA383295E0}" type="pres">
      <dgm:prSet presAssocID="{76D56F19-2708-49DB-8F92-D8AC45F23A9A}" presName="node" presStyleLbl="node1" presStyleIdx="3" presStyleCnt="4">
        <dgm:presLayoutVars>
          <dgm:bulletEnabled val="1"/>
        </dgm:presLayoutVars>
      </dgm:prSet>
      <dgm:spPr/>
    </dgm:pt>
  </dgm:ptLst>
  <dgm:cxnLst>
    <dgm:cxn modelId="{32E90211-17E0-4DDF-9274-DD3E46D811B8}" srcId="{D4503D04-C97E-4622-AE07-D0307CB3B4CA}" destId="{76D56F19-2708-49DB-8F92-D8AC45F23A9A}" srcOrd="3" destOrd="0" parTransId="{9D5610C2-0A12-494A-AC46-8DD17C08B09F}" sibTransId="{EC8965A1-F755-4945-8AAC-DCF1F68F011E}"/>
    <dgm:cxn modelId="{7A516F1C-8A0F-4DD6-853E-909E1A3F5CF4}" type="presOf" srcId="{4E8D2E69-0173-4BD3-B96A-7A9C5DD12B47}" destId="{19508B36-E25B-434A-84D8-9B721B31D516}" srcOrd="0" destOrd="0" presId="urn:microsoft.com/office/officeart/2005/8/layout/default"/>
    <dgm:cxn modelId="{9C231B61-E292-4412-A8DD-A3D67BF55179}" type="presOf" srcId="{AAC263CB-8256-4B03-92FE-1622698FB3E9}" destId="{8C859ABD-594C-4E03-BA80-B789F6FE67C4}" srcOrd="0" destOrd="0" presId="urn:microsoft.com/office/officeart/2005/8/layout/default"/>
    <dgm:cxn modelId="{0F866C41-EB5F-47BD-A2CD-A58671F15B67}" srcId="{D4503D04-C97E-4622-AE07-D0307CB3B4CA}" destId="{4E8D2E69-0173-4BD3-B96A-7A9C5DD12B47}" srcOrd="1" destOrd="0" parTransId="{B954BF22-E3B3-4A1C-802E-590228BE2D9C}" sibTransId="{FEF1E80E-8A9E-4B0A-817C-2A4CFDCF3FB2}"/>
    <dgm:cxn modelId="{C5E94186-9CB6-4C42-92B3-C546CC53A7B9}" srcId="{D4503D04-C97E-4622-AE07-D0307CB3B4CA}" destId="{AAC263CB-8256-4B03-92FE-1622698FB3E9}" srcOrd="0" destOrd="0" parTransId="{0BEED663-FC38-4EAD-940F-4C475D2C87DB}" sibTransId="{808B76D0-8EC7-469A-93AC-7A6017188A9D}"/>
    <dgm:cxn modelId="{4B40C8DC-6B57-4F5B-8440-7241C649700B}" srcId="{D4503D04-C97E-4622-AE07-D0307CB3B4CA}" destId="{93A6A030-ABAB-4EFA-B539-0FDB3E07C1EF}" srcOrd="2" destOrd="0" parTransId="{3D674B97-6DC6-4A12-85BA-0976D3064237}" sibTransId="{BFE0749E-E343-4A6F-BD09-2810EE6B4BD7}"/>
    <dgm:cxn modelId="{869FAFDD-F092-4899-9BB7-E3284F89466A}" type="presOf" srcId="{93A6A030-ABAB-4EFA-B539-0FDB3E07C1EF}" destId="{680B85FF-F10D-4773-82D3-21E883BAA45C}" srcOrd="0" destOrd="0" presId="urn:microsoft.com/office/officeart/2005/8/layout/default"/>
    <dgm:cxn modelId="{D27FD5EB-DC70-464E-9D3F-5E78E980BEEA}" type="presOf" srcId="{76D56F19-2708-49DB-8F92-D8AC45F23A9A}" destId="{431CE3E6-85CB-4406-A2D5-51DA383295E0}" srcOrd="0" destOrd="0" presId="urn:microsoft.com/office/officeart/2005/8/layout/default"/>
    <dgm:cxn modelId="{28AEFAF9-121F-4663-A4C5-D698C3778E6B}" type="presOf" srcId="{D4503D04-C97E-4622-AE07-D0307CB3B4CA}" destId="{6B6C0063-B36F-47CB-BB07-24C079CC1C8B}" srcOrd="0" destOrd="0" presId="urn:microsoft.com/office/officeart/2005/8/layout/default"/>
    <dgm:cxn modelId="{65090BAE-176D-4B9E-A5E7-D72D6F1E1FB7}" type="presParOf" srcId="{6B6C0063-B36F-47CB-BB07-24C079CC1C8B}" destId="{8C859ABD-594C-4E03-BA80-B789F6FE67C4}" srcOrd="0" destOrd="0" presId="urn:microsoft.com/office/officeart/2005/8/layout/default"/>
    <dgm:cxn modelId="{028CACB6-CD18-4DD9-A57F-6F98CAB4D3D7}" type="presParOf" srcId="{6B6C0063-B36F-47CB-BB07-24C079CC1C8B}" destId="{22F05B74-8BEE-4987-BD85-D94E630576AB}" srcOrd="1" destOrd="0" presId="urn:microsoft.com/office/officeart/2005/8/layout/default"/>
    <dgm:cxn modelId="{B5D81469-DF1D-4E20-89CC-8CFB99899296}" type="presParOf" srcId="{6B6C0063-B36F-47CB-BB07-24C079CC1C8B}" destId="{19508B36-E25B-434A-84D8-9B721B31D516}" srcOrd="2" destOrd="0" presId="urn:microsoft.com/office/officeart/2005/8/layout/default"/>
    <dgm:cxn modelId="{2A59BD5A-3FDA-4986-92BC-B85BA6F51E66}" type="presParOf" srcId="{6B6C0063-B36F-47CB-BB07-24C079CC1C8B}" destId="{4340B6AE-018E-46D2-BF4F-09D54BA12916}" srcOrd="3" destOrd="0" presId="urn:microsoft.com/office/officeart/2005/8/layout/default"/>
    <dgm:cxn modelId="{5BEC6B78-E315-4304-9C98-147F17097963}" type="presParOf" srcId="{6B6C0063-B36F-47CB-BB07-24C079CC1C8B}" destId="{680B85FF-F10D-4773-82D3-21E883BAA45C}" srcOrd="4" destOrd="0" presId="urn:microsoft.com/office/officeart/2005/8/layout/default"/>
    <dgm:cxn modelId="{BA1F19D5-F7EE-48F5-8F9C-FE335F41022E}" type="presParOf" srcId="{6B6C0063-B36F-47CB-BB07-24C079CC1C8B}" destId="{91383A39-A51E-4353-AF4B-44AD3BE1E7B8}" srcOrd="5" destOrd="0" presId="urn:microsoft.com/office/officeart/2005/8/layout/default"/>
    <dgm:cxn modelId="{29B91229-3836-4D8E-BC43-E968A9F15ECA}" type="presParOf" srcId="{6B6C0063-B36F-47CB-BB07-24C079CC1C8B}" destId="{431CE3E6-85CB-4406-A2D5-51DA383295E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20856-93F0-4CC7-B7FD-2466914A11D4}" type="doc">
      <dgm:prSet loTypeId="urn:microsoft.com/office/officeart/2005/8/layout/hierarchy1" loCatId="hierarchy" qsTypeId="urn:microsoft.com/office/officeart/2005/8/quickstyle/simple2" qsCatId="simple" csTypeId="urn:microsoft.com/office/officeart/2005/8/colors/accent5_2" csCatId="accent5" phldr="1"/>
      <dgm:spPr/>
    </dgm:pt>
    <dgm:pt modelId="{4AF52931-E4CA-4429-AACB-B8747CDB2409}">
      <dgm:prSet phldrT="[Text]"/>
      <dgm:spPr/>
      <dgm:t>
        <a:bodyPr/>
        <a:lstStyle/>
        <a:p>
          <a:r>
            <a:rPr lang="en-US" dirty="0"/>
            <a:t>Reading Quiz/ </a:t>
          </a:r>
          <a:r>
            <a:rPr lang="en-US" b="1" dirty="0"/>
            <a:t>Writer’s Notebook #1</a:t>
          </a:r>
        </a:p>
      </dgm:t>
    </dgm:pt>
    <dgm:pt modelId="{67B2FC97-2FAE-4EFE-9DEE-E4216C657F35}" type="parTrans" cxnId="{F82329C8-C3B2-4E9B-9033-528488D72705}">
      <dgm:prSet/>
      <dgm:spPr/>
      <dgm:t>
        <a:bodyPr/>
        <a:lstStyle/>
        <a:p>
          <a:endParaRPr lang="en-US" sz="1400"/>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r>
            <a:rPr lang="en-US" dirty="0"/>
            <a:t>Springboard: Ethnic Hash</a:t>
          </a:r>
        </a:p>
      </dgm:t>
    </dgm:pt>
    <dgm:pt modelId="{AE4D0D43-0332-4F79-8D35-BCD8C10758AE}" type="parTrans" cxnId="{420EF6C4-7321-43BE-A2FC-253606B1E06A}">
      <dgm:prSet/>
      <dgm:spPr/>
      <dgm:t>
        <a:bodyPr/>
        <a:lstStyle/>
        <a:p>
          <a:endParaRPr lang="en-US" sz="1400"/>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dirty="0"/>
            <a:t>Writing Claims		</a:t>
          </a:r>
        </a:p>
      </dgm:t>
    </dgm:pt>
    <dgm:pt modelId="{6E0A40FA-1B79-4089-8B9A-3BA22865FE4E}" type="parTrans" cxnId="{516EC545-1971-48B3-978C-4756FCDCCFD9}">
      <dgm:prSet/>
      <dgm:spPr/>
      <dgm:t>
        <a:bodyPr/>
        <a:lstStyle/>
        <a:p>
          <a:endParaRPr lang="en-US" sz="1400"/>
        </a:p>
      </dgm:t>
    </dgm:pt>
    <dgm:pt modelId="{1CEF1965-C516-4C44-BAE3-2FA3F5116930}" type="sibTrans" cxnId="{516EC545-1971-48B3-978C-4756FCDCCFD9}">
      <dgm:prSet/>
      <dgm:spPr/>
      <dgm:t>
        <a:bodyPr/>
        <a:lstStyle/>
        <a:p>
          <a:endParaRPr lang="en-US"/>
        </a:p>
      </dgm:t>
    </dgm:pt>
    <dgm:pt modelId="{67360E19-450E-4505-B60C-88047E90BD33}">
      <dgm:prSet phldrT="[Text]"/>
      <dgm:spPr/>
      <dgm:t>
        <a:bodyPr/>
        <a:lstStyle/>
        <a:p>
          <a:r>
            <a:rPr lang="en-US" dirty="0" err="1"/>
            <a:t>FlipGrid</a:t>
          </a:r>
          <a:r>
            <a:rPr lang="en-US" dirty="0"/>
            <a:t> Assignment</a:t>
          </a:r>
        </a:p>
      </dgm:t>
    </dgm:pt>
    <dgm:pt modelId="{6582588B-2F87-4B1E-972B-6F19F35B3243}" type="parTrans" cxnId="{5979B6ED-BF28-45C4-8166-496DF0FF5154}">
      <dgm:prSet/>
      <dgm:spPr/>
      <dgm:t>
        <a:bodyPr/>
        <a:lstStyle/>
        <a:p>
          <a:endParaRPr lang="en-US"/>
        </a:p>
      </dgm:t>
    </dgm:pt>
    <dgm:pt modelId="{9A20B4D0-E13E-4E3D-BC41-CC05B6221D6B}" type="sibTrans" cxnId="{5979B6ED-BF28-45C4-8166-496DF0FF5154}">
      <dgm:prSet/>
      <dgm:spPr/>
      <dgm:t>
        <a:bodyPr/>
        <a:lstStyle/>
        <a:p>
          <a:endParaRPr lang="en-US"/>
        </a:p>
      </dgm:t>
    </dgm:pt>
    <dgm:pt modelId="{3BC32C57-382B-402F-A4BA-87D3615C969E}" type="pres">
      <dgm:prSet presAssocID="{C7720856-93F0-4CC7-B7FD-2466914A11D4}" presName="hierChild1" presStyleCnt="0">
        <dgm:presLayoutVars>
          <dgm:chPref val="1"/>
          <dgm:dir/>
          <dgm:animOne val="branch"/>
          <dgm:animLvl val="lvl"/>
          <dgm:resizeHandles/>
        </dgm:presLayoutVars>
      </dgm:prSet>
      <dgm:spPr/>
    </dgm:pt>
    <dgm:pt modelId="{5A3A762D-D5C7-4202-8B1A-79D02BB4E941}" type="pres">
      <dgm:prSet presAssocID="{4AF52931-E4CA-4429-AACB-B8747CDB2409}" presName="hierRoot1" presStyleCnt="0"/>
      <dgm:spPr/>
    </dgm:pt>
    <dgm:pt modelId="{1DB7A8BC-F9E9-4A4F-A0B5-63ECBEFF39BC}" type="pres">
      <dgm:prSet presAssocID="{4AF52931-E4CA-4429-AACB-B8747CDB2409}" presName="composite" presStyleCnt="0"/>
      <dgm:spPr/>
    </dgm:pt>
    <dgm:pt modelId="{C0885DD6-78F5-4F8B-BCD3-7EA959F8ADA2}" type="pres">
      <dgm:prSet presAssocID="{4AF52931-E4CA-4429-AACB-B8747CDB2409}" presName="background" presStyleLbl="node0" presStyleIdx="0" presStyleCnt="4"/>
      <dgm:spPr/>
    </dgm:pt>
    <dgm:pt modelId="{4E330D4C-76D6-4024-BBEF-1AA64F7A1D13}" type="pres">
      <dgm:prSet presAssocID="{4AF52931-E4CA-4429-AACB-B8747CDB2409}" presName="text" presStyleLbl="fgAcc0" presStyleIdx="0" presStyleCnt="4">
        <dgm:presLayoutVars>
          <dgm:chPref val="3"/>
        </dgm:presLayoutVars>
      </dgm:prSet>
      <dgm:spPr/>
    </dgm:pt>
    <dgm:pt modelId="{4166623E-1998-4B99-B97F-D4CDEAE0D3F0}" type="pres">
      <dgm:prSet presAssocID="{4AF52931-E4CA-4429-AACB-B8747CDB2409}" presName="hierChild2" presStyleCnt="0"/>
      <dgm:spPr/>
    </dgm:pt>
    <dgm:pt modelId="{85731BA7-3507-4088-A329-189BFD4A609C}" type="pres">
      <dgm:prSet presAssocID="{81BEB84D-9A77-49C6-9301-B3359FCAC75F}" presName="hierRoot1" presStyleCnt="0"/>
      <dgm:spPr/>
    </dgm:pt>
    <dgm:pt modelId="{02AB1CAF-BF13-4AF9-A55C-F972840A4232}" type="pres">
      <dgm:prSet presAssocID="{81BEB84D-9A77-49C6-9301-B3359FCAC75F}" presName="composite" presStyleCnt="0"/>
      <dgm:spPr/>
    </dgm:pt>
    <dgm:pt modelId="{D3EB9411-C932-4755-99C6-B374A98B5E00}" type="pres">
      <dgm:prSet presAssocID="{81BEB84D-9A77-49C6-9301-B3359FCAC75F}" presName="background" presStyleLbl="node0" presStyleIdx="1" presStyleCnt="4"/>
      <dgm:spPr/>
    </dgm:pt>
    <dgm:pt modelId="{CB4FA98F-D4FB-491D-9133-724F6DB2167A}" type="pres">
      <dgm:prSet presAssocID="{81BEB84D-9A77-49C6-9301-B3359FCAC75F}" presName="text" presStyleLbl="fgAcc0" presStyleIdx="1" presStyleCnt="4">
        <dgm:presLayoutVars>
          <dgm:chPref val="3"/>
        </dgm:presLayoutVars>
      </dgm:prSet>
      <dgm:spPr/>
    </dgm:pt>
    <dgm:pt modelId="{6292CCDE-9EB8-402D-A6BB-6EF88AC66EA1}" type="pres">
      <dgm:prSet presAssocID="{81BEB84D-9A77-49C6-9301-B3359FCAC75F}" presName="hierChild2" presStyleCnt="0"/>
      <dgm:spPr/>
    </dgm:pt>
    <dgm:pt modelId="{AA526014-1226-43A2-8BB0-72B1D76DAA1C}" type="pres">
      <dgm:prSet presAssocID="{BFF9359E-E9B1-4B73-BACC-2C7988765B16}" presName="hierRoot1" presStyleCnt="0"/>
      <dgm:spPr/>
    </dgm:pt>
    <dgm:pt modelId="{92841BF8-715B-4479-834A-3730C988E2B8}" type="pres">
      <dgm:prSet presAssocID="{BFF9359E-E9B1-4B73-BACC-2C7988765B16}" presName="composite" presStyleCnt="0"/>
      <dgm:spPr/>
    </dgm:pt>
    <dgm:pt modelId="{85129D58-4AFE-488A-932C-CB0FFA82BC4C}" type="pres">
      <dgm:prSet presAssocID="{BFF9359E-E9B1-4B73-BACC-2C7988765B16}" presName="background" presStyleLbl="node0" presStyleIdx="2" presStyleCnt="4"/>
      <dgm:spPr/>
    </dgm:pt>
    <dgm:pt modelId="{65BB4495-D070-4483-80F8-077CA10C0D77}" type="pres">
      <dgm:prSet presAssocID="{BFF9359E-E9B1-4B73-BACC-2C7988765B16}" presName="text" presStyleLbl="fgAcc0" presStyleIdx="2" presStyleCnt="4">
        <dgm:presLayoutVars>
          <dgm:chPref val="3"/>
        </dgm:presLayoutVars>
      </dgm:prSet>
      <dgm:spPr/>
    </dgm:pt>
    <dgm:pt modelId="{156E1EC1-62B3-459A-B3A8-F1C241D1C3EC}" type="pres">
      <dgm:prSet presAssocID="{BFF9359E-E9B1-4B73-BACC-2C7988765B16}" presName="hierChild2" presStyleCnt="0"/>
      <dgm:spPr/>
    </dgm:pt>
    <dgm:pt modelId="{4D1FDBDF-F15D-4250-AB06-8BDBFF881F93}" type="pres">
      <dgm:prSet presAssocID="{67360E19-450E-4505-B60C-88047E90BD33}" presName="hierRoot1" presStyleCnt="0"/>
      <dgm:spPr/>
    </dgm:pt>
    <dgm:pt modelId="{6252BC6F-607C-4166-979F-5150231B42A1}" type="pres">
      <dgm:prSet presAssocID="{67360E19-450E-4505-B60C-88047E90BD33}" presName="composite" presStyleCnt="0"/>
      <dgm:spPr/>
    </dgm:pt>
    <dgm:pt modelId="{73CBDC95-ED6A-4CD2-BFEB-5CD4A56A6379}" type="pres">
      <dgm:prSet presAssocID="{67360E19-450E-4505-B60C-88047E90BD33}" presName="background" presStyleLbl="node0" presStyleIdx="3" presStyleCnt="4"/>
      <dgm:spPr/>
    </dgm:pt>
    <dgm:pt modelId="{DC60655C-27F3-44A8-BED3-A2BD088572A3}" type="pres">
      <dgm:prSet presAssocID="{67360E19-450E-4505-B60C-88047E90BD33}" presName="text" presStyleLbl="fgAcc0" presStyleIdx="3" presStyleCnt="4">
        <dgm:presLayoutVars>
          <dgm:chPref val="3"/>
        </dgm:presLayoutVars>
      </dgm:prSet>
      <dgm:spPr/>
    </dgm:pt>
    <dgm:pt modelId="{D10C1BEC-E6F5-4AF9-880C-1E92224C70B0}" type="pres">
      <dgm:prSet presAssocID="{67360E19-450E-4505-B60C-88047E90BD33}" presName="hierChild2" presStyleCnt="0"/>
      <dgm:spPr/>
    </dgm:pt>
  </dgm:ptLst>
  <dgm:cxnLst>
    <dgm:cxn modelId="{84C05B03-DC6A-4B56-A04C-547480B2AF98}" type="presOf" srcId="{C7720856-93F0-4CC7-B7FD-2466914A11D4}" destId="{3BC32C57-382B-402F-A4BA-87D3615C969E}" srcOrd="0" destOrd="0" presId="urn:microsoft.com/office/officeart/2005/8/layout/hierarchy1"/>
    <dgm:cxn modelId="{AF55E633-767D-4E0C-94B1-E412F078DBA2}" type="presOf" srcId="{67360E19-450E-4505-B60C-88047E90BD33}" destId="{DC60655C-27F3-44A8-BED3-A2BD088572A3}" srcOrd="0" destOrd="0" presId="urn:microsoft.com/office/officeart/2005/8/layout/hierarchy1"/>
    <dgm:cxn modelId="{B313C442-190D-46AF-A9BA-2A7695C4BAA6}" type="presOf" srcId="{BFF9359E-E9B1-4B73-BACC-2C7988765B16}" destId="{65BB4495-D070-4483-80F8-077CA10C0D77}" srcOrd="0" destOrd="0" presId="urn:microsoft.com/office/officeart/2005/8/layout/hierarchy1"/>
    <dgm:cxn modelId="{516EC545-1971-48B3-978C-4756FCDCCFD9}" srcId="{C7720856-93F0-4CC7-B7FD-2466914A11D4}" destId="{BFF9359E-E9B1-4B73-BACC-2C7988765B16}" srcOrd="2" destOrd="0" parTransId="{6E0A40FA-1B79-4089-8B9A-3BA22865FE4E}" sibTransId="{1CEF1965-C516-4C44-BAE3-2FA3F5116930}"/>
    <dgm:cxn modelId="{B43D5C8C-A4FA-44CD-87D3-CC9CD8CBC8F2}" type="presOf" srcId="{81BEB84D-9A77-49C6-9301-B3359FCAC75F}" destId="{CB4FA98F-D4FB-491D-9133-724F6DB2167A}" srcOrd="0" destOrd="0" presId="urn:microsoft.com/office/officeart/2005/8/layout/hierarchy1"/>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38DFDEE2-A556-4644-A1A4-47917213E315}" type="presOf" srcId="{4AF52931-E4CA-4429-AACB-B8747CDB2409}" destId="{4E330D4C-76D6-4024-BBEF-1AA64F7A1D13}" srcOrd="0" destOrd="0" presId="urn:microsoft.com/office/officeart/2005/8/layout/hierarchy1"/>
    <dgm:cxn modelId="{5979B6ED-BF28-45C4-8166-496DF0FF5154}" srcId="{C7720856-93F0-4CC7-B7FD-2466914A11D4}" destId="{67360E19-450E-4505-B60C-88047E90BD33}" srcOrd="3" destOrd="0" parTransId="{6582588B-2F87-4B1E-972B-6F19F35B3243}" sibTransId="{9A20B4D0-E13E-4E3D-BC41-CC05B6221D6B}"/>
    <dgm:cxn modelId="{7631E910-529C-4774-9AF7-D7E6018C865F}" type="presParOf" srcId="{3BC32C57-382B-402F-A4BA-87D3615C969E}" destId="{5A3A762D-D5C7-4202-8B1A-79D02BB4E941}" srcOrd="0" destOrd="0" presId="urn:microsoft.com/office/officeart/2005/8/layout/hierarchy1"/>
    <dgm:cxn modelId="{C1410CB5-2873-4E31-9C6A-2FEAC6B5DC71}" type="presParOf" srcId="{5A3A762D-D5C7-4202-8B1A-79D02BB4E941}" destId="{1DB7A8BC-F9E9-4A4F-A0B5-63ECBEFF39BC}" srcOrd="0" destOrd="0" presId="urn:microsoft.com/office/officeart/2005/8/layout/hierarchy1"/>
    <dgm:cxn modelId="{45E32F18-7C73-4BBC-9495-2932CC704210}" type="presParOf" srcId="{1DB7A8BC-F9E9-4A4F-A0B5-63ECBEFF39BC}" destId="{C0885DD6-78F5-4F8B-BCD3-7EA959F8ADA2}" srcOrd="0" destOrd="0" presId="urn:microsoft.com/office/officeart/2005/8/layout/hierarchy1"/>
    <dgm:cxn modelId="{FAE63457-1A0C-44E8-B52A-D3F32DA7C3EA}" type="presParOf" srcId="{1DB7A8BC-F9E9-4A4F-A0B5-63ECBEFF39BC}" destId="{4E330D4C-76D6-4024-BBEF-1AA64F7A1D13}" srcOrd="1" destOrd="0" presId="urn:microsoft.com/office/officeart/2005/8/layout/hierarchy1"/>
    <dgm:cxn modelId="{7854C25A-EBBB-4E6B-B47E-60A426ED2EDF}" type="presParOf" srcId="{5A3A762D-D5C7-4202-8B1A-79D02BB4E941}" destId="{4166623E-1998-4B99-B97F-D4CDEAE0D3F0}" srcOrd="1" destOrd="0" presId="urn:microsoft.com/office/officeart/2005/8/layout/hierarchy1"/>
    <dgm:cxn modelId="{D40194B3-7DD2-441D-9D40-2A1911C5A697}" type="presParOf" srcId="{3BC32C57-382B-402F-A4BA-87D3615C969E}" destId="{85731BA7-3507-4088-A329-189BFD4A609C}" srcOrd="1" destOrd="0" presId="urn:microsoft.com/office/officeart/2005/8/layout/hierarchy1"/>
    <dgm:cxn modelId="{D949F812-5F84-42F7-B08E-A66955AD96D8}" type="presParOf" srcId="{85731BA7-3507-4088-A329-189BFD4A609C}" destId="{02AB1CAF-BF13-4AF9-A55C-F972840A4232}" srcOrd="0" destOrd="0" presId="urn:microsoft.com/office/officeart/2005/8/layout/hierarchy1"/>
    <dgm:cxn modelId="{FBD3737F-E827-40D7-A496-97E79A58387B}" type="presParOf" srcId="{02AB1CAF-BF13-4AF9-A55C-F972840A4232}" destId="{D3EB9411-C932-4755-99C6-B374A98B5E00}" srcOrd="0" destOrd="0" presId="urn:microsoft.com/office/officeart/2005/8/layout/hierarchy1"/>
    <dgm:cxn modelId="{C05006FA-72A6-4B38-9CD9-F54F5F59B4EA}" type="presParOf" srcId="{02AB1CAF-BF13-4AF9-A55C-F972840A4232}" destId="{CB4FA98F-D4FB-491D-9133-724F6DB2167A}" srcOrd="1" destOrd="0" presId="urn:microsoft.com/office/officeart/2005/8/layout/hierarchy1"/>
    <dgm:cxn modelId="{117382C4-D923-4486-93CE-C1863CBC4D26}" type="presParOf" srcId="{85731BA7-3507-4088-A329-189BFD4A609C}" destId="{6292CCDE-9EB8-402D-A6BB-6EF88AC66EA1}" srcOrd="1" destOrd="0" presId="urn:microsoft.com/office/officeart/2005/8/layout/hierarchy1"/>
    <dgm:cxn modelId="{0AA2CA8C-898E-44D2-89EF-D4972B6D14EA}" type="presParOf" srcId="{3BC32C57-382B-402F-A4BA-87D3615C969E}" destId="{AA526014-1226-43A2-8BB0-72B1D76DAA1C}" srcOrd="2" destOrd="0" presId="urn:microsoft.com/office/officeart/2005/8/layout/hierarchy1"/>
    <dgm:cxn modelId="{3C0462C2-AC6C-4945-9523-AA5216B38967}" type="presParOf" srcId="{AA526014-1226-43A2-8BB0-72B1D76DAA1C}" destId="{92841BF8-715B-4479-834A-3730C988E2B8}" srcOrd="0" destOrd="0" presId="urn:microsoft.com/office/officeart/2005/8/layout/hierarchy1"/>
    <dgm:cxn modelId="{6954FFB7-000F-4953-A3B8-C7FA131F6864}" type="presParOf" srcId="{92841BF8-715B-4479-834A-3730C988E2B8}" destId="{85129D58-4AFE-488A-932C-CB0FFA82BC4C}" srcOrd="0" destOrd="0" presId="urn:microsoft.com/office/officeart/2005/8/layout/hierarchy1"/>
    <dgm:cxn modelId="{CC5ECAEA-BA20-4E5A-A8A8-00F2EB661E9C}" type="presParOf" srcId="{92841BF8-715B-4479-834A-3730C988E2B8}" destId="{65BB4495-D070-4483-80F8-077CA10C0D77}" srcOrd="1" destOrd="0" presId="urn:microsoft.com/office/officeart/2005/8/layout/hierarchy1"/>
    <dgm:cxn modelId="{B604703D-47CA-4BF4-8B36-368BB181DA4B}" type="presParOf" srcId="{AA526014-1226-43A2-8BB0-72B1D76DAA1C}" destId="{156E1EC1-62B3-459A-B3A8-F1C241D1C3EC}" srcOrd="1" destOrd="0" presId="urn:microsoft.com/office/officeart/2005/8/layout/hierarchy1"/>
    <dgm:cxn modelId="{A3090B8C-D519-435D-9087-FE211A91472B}" type="presParOf" srcId="{3BC32C57-382B-402F-A4BA-87D3615C969E}" destId="{4D1FDBDF-F15D-4250-AB06-8BDBFF881F93}" srcOrd="3" destOrd="0" presId="urn:microsoft.com/office/officeart/2005/8/layout/hierarchy1"/>
    <dgm:cxn modelId="{EEB4C319-13F9-42D0-B4F8-095C9DFAA8EB}" type="presParOf" srcId="{4D1FDBDF-F15D-4250-AB06-8BDBFF881F93}" destId="{6252BC6F-607C-4166-979F-5150231B42A1}" srcOrd="0" destOrd="0" presId="urn:microsoft.com/office/officeart/2005/8/layout/hierarchy1"/>
    <dgm:cxn modelId="{79C1DC9F-66A2-4176-9A29-B0EC158DF97F}" type="presParOf" srcId="{6252BC6F-607C-4166-979F-5150231B42A1}" destId="{73CBDC95-ED6A-4CD2-BFEB-5CD4A56A6379}" srcOrd="0" destOrd="0" presId="urn:microsoft.com/office/officeart/2005/8/layout/hierarchy1"/>
    <dgm:cxn modelId="{6A2119E1-686B-41C5-A96A-71A623C6E071}" type="presParOf" srcId="{6252BC6F-607C-4166-979F-5150231B42A1}" destId="{DC60655C-27F3-44A8-BED3-A2BD088572A3}" srcOrd="1" destOrd="0" presId="urn:microsoft.com/office/officeart/2005/8/layout/hierarchy1"/>
    <dgm:cxn modelId="{96D13B0B-452D-412C-A173-2A92C77F9E9C}" type="presParOf" srcId="{4D1FDBDF-F15D-4250-AB06-8BDBFF881F93}" destId="{D10C1BEC-E6F5-4AF9-880C-1E92224C70B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20856-93F0-4CC7-B7FD-2466914A11D4}" type="doc">
      <dgm:prSet loTypeId="urn:microsoft.com/office/officeart/2005/8/layout/vProcess5" loCatId="process" qsTypeId="urn:microsoft.com/office/officeart/2005/8/quickstyle/simple5" qsCatId="simple" csTypeId="urn:microsoft.com/office/officeart/2005/8/colors/colorful5" csCatId="colorful" phldr="1"/>
      <dgm:spPr/>
    </dgm:pt>
    <dgm:pt modelId="{4AF52931-E4CA-4429-AACB-B8747CDB2409}">
      <dgm:prSet phldrT="[Text]"/>
      <dgm:spPr/>
      <dgm:t>
        <a:bodyPr/>
        <a:lstStyle/>
        <a:p>
          <a:r>
            <a:rPr lang="en-US" dirty="0"/>
            <a:t>Warm-up: Cold Reading #2</a:t>
          </a:r>
        </a:p>
      </dgm:t>
    </dgm:pt>
    <dgm:pt modelId="{67B2FC97-2FAE-4EFE-9DEE-E4216C657F35}" type="parTrans" cxnId="{F82329C8-C3B2-4E9B-9033-528488D72705}">
      <dgm:prSet/>
      <dgm:spPr/>
      <dgm:t>
        <a:bodyPr/>
        <a:lstStyle/>
        <a:p>
          <a:endParaRPr lang="en-US" sz="1400"/>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r>
            <a:rPr lang="en-US" dirty="0"/>
            <a:t>Speed Dating</a:t>
          </a:r>
        </a:p>
      </dgm:t>
    </dgm:pt>
    <dgm:pt modelId="{AE4D0D43-0332-4F79-8D35-BCD8C10758AE}" type="parTrans" cxnId="{420EF6C4-7321-43BE-A2FC-253606B1E06A}">
      <dgm:prSet/>
      <dgm:spPr/>
      <dgm:t>
        <a:bodyPr/>
        <a:lstStyle/>
        <a:p>
          <a:endParaRPr lang="en-US" sz="1400"/>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dirty="0"/>
            <a:t>Springboard: Two Kinds Continued	</a:t>
          </a:r>
        </a:p>
      </dgm:t>
    </dgm:pt>
    <dgm:pt modelId="{6E0A40FA-1B79-4089-8B9A-3BA22865FE4E}" type="parTrans" cxnId="{516EC545-1971-48B3-978C-4756FCDCCFD9}">
      <dgm:prSet/>
      <dgm:spPr/>
      <dgm:t>
        <a:bodyPr/>
        <a:lstStyle/>
        <a:p>
          <a:endParaRPr lang="en-US" sz="1400"/>
        </a:p>
      </dgm:t>
    </dgm:pt>
    <dgm:pt modelId="{1CEF1965-C516-4C44-BAE3-2FA3F5116930}" type="sibTrans" cxnId="{516EC545-1971-48B3-978C-4756FCDCCFD9}">
      <dgm:prSet/>
      <dgm:spPr/>
      <dgm:t>
        <a:bodyPr/>
        <a:lstStyle/>
        <a:p>
          <a:endParaRPr lang="en-US"/>
        </a:p>
      </dgm:t>
    </dgm:pt>
    <dgm:pt modelId="{06D5BC75-D3E4-4685-A3AC-B3730E1BDE46}">
      <dgm:prSet phldrT="[Text]"/>
      <dgm:spPr/>
      <dgm:t>
        <a:bodyPr/>
        <a:lstStyle/>
        <a:p>
          <a:r>
            <a:rPr lang="en-US" dirty="0" err="1"/>
            <a:t>FlipGrid</a:t>
          </a:r>
          <a:r>
            <a:rPr lang="en-US" dirty="0"/>
            <a:t> Assignment</a:t>
          </a:r>
        </a:p>
      </dgm:t>
    </dgm:pt>
    <dgm:pt modelId="{D497AB50-9421-4439-A5CE-33C5BE693990}" type="parTrans" cxnId="{9FD50535-8B82-48FE-8D96-F98E7BA571C3}">
      <dgm:prSet/>
      <dgm:spPr/>
      <dgm:t>
        <a:bodyPr/>
        <a:lstStyle/>
        <a:p>
          <a:endParaRPr lang="en-US"/>
        </a:p>
      </dgm:t>
    </dgm:pt>
    <dgm:pt modelId="{5B99E85D-7CBE-4D40-9F40-5F11D1B9897B}" type="sibTrans" cxnId="{9FD50535-8B82-48FE-8D96-F98E7BA571C3}">
      <dgm:prSet/>
      <dgm:spPr/>
      <dgm:t>
        <a:bodyPr/>
        <a:lstStyle/>
        <a:p>
          <a:endParaRPr lang="en-US"/>
        </a:p>
      </dgm:t>
    </dgm:pt>
    <dgm:pt modelId="{0B622073-9824-4D80-BC66-CC76A12478FA}">
      <dgm:prSet phldrT="[Text]"/>
      <dgm:spPr/>
      <dgm:t>
        <a:bodyPr/>
        <a:lstStyle/>
        <a:p>
          <a:r>
            <a:rPr lang="en-US" dirty="0"/>
            <a:t>Claims &amp; Evidence (HW)</a:t>
          </a:r>
        </a:p>
      </dgm:t>
    </dgm:pt>
    <dgm:pt modelId="{837E8E79-8E07-4C0B-A4D3-3F08BB1F84DB}" type="parTrans" cxnId="{AF9FDEF6-F08A-40CC-A50A-B977151B8D9D}">
      <dgm:prSet/>
      <dgm:spPr/>
    </dgm:pt>
    <dgm:pt modelId="{7B499018-8F5D-4433-8662-13ED657E0751}" type="sibTrans" cxnId="{AF9FDEF6-F08A-40CC-A50A-B977151B8D9D}">
      <dgm:prSet/>
      <dgm:spPr/>
      <dgm:t>
        <a:bodyPr/>
        <a:lstStyle/>
        <a:p>
          <a:endParaRPr lang="en-US"/>
        </a:p>
      </dgm:t>
    </dgm:pt>
    <dgm:pt modelId="{AC226546-6140-42EC-A132-768A3D16A9CA}" type="pres">
      <dgm:prSet presAssocID="{C7720856-93F0-4CC7-B7FD-2466914A11D4}" presName="outerComposite" presStyleCnt="0">
        <dgm:presLayoutVars>
          <dgm:chMax val="5"/>
          <dgm:dir/>
          <dgm:resizeHandles val="exact"/>
        </dgm:presLayoutVars>
      </dgm:prSet>
      <dgm:spPr/>
    </dgm:pt>
    <dgm:pt modelId="{5BDC3B63-0ED7-4BA6-8D62-B4FCCBC944DE}" type="pres">
      <dgm:prSet presAssocID="{C7720856-93F0-4CC7-B7FD-2466914A11D4}" presName="dummyMaxCanvas" presStyleCnt="0">
        <dgm:presLayoutVars/>
      </dgm:prSet>
      <dgm:spPr/>
    </dgm:pt>
    <dgm:pt modelId="{466E6B1C-1C49-449F-BA0A-E9CD0633D234}" type="pres">
      <dgm:prSet presAssocID="{C7720856-93F0-4CC7-B7FD-2466914A11D4}" presName="FiveNodes_1" presStyleLbl="node1" presStyleIdx="0" presStyleCnt="5">
        <dgm:presLayoutVars>
          <dgm:bulletEnabled val="1"/>
        </dgm:presLayoutVars>
      </dgm:prSet>
      <dgm:spPr/>
    </dgm:pt>
    <dgm:pt modelId="{A3346266-503D-42D6-9F4B-924259D0985C}" type="pres">
      <dgm:prSet presAssocID="{C7720856-93F0-4CC7-B7FD-2466914A11D4}" presName="FiveNodes_2" presStyleLbl="node1" presStyleIdx="1" presStyleCnt="5">
        <dgm:presLayoutVars>
          <dgm:bulletEnabled val="1"/>
        </dgm:presLayoutVars>
      </dgm:prSet>
      <dgm:spPr/>
    </dgm:pt>
    <dgm:pt modelId="{A7AE0722-720E-4E4F-B8B0-3D39F1173875}" type="pres">
      <dgm:prSet presAssocID="{C7720856-93F0-4CC7-B7FD-2466914A11D4}" presName="FiveNodes_3" presStyleLbl="node1" presStyleIdx="2" presStyleCnt="5">
        <dgm:presLayoutVars>
          <dgm:bulletEnabled val="1"/>
        </dgm:presLayoutVars>
      </dgm:prSet>
      <dgm:spPr/>
    </dgm:pt>
    <dgm:pt modelId="{A31258D0-5DA1-49B1-8AA7-FB46F835CD7A}" type="pres">
      <dgm:prSet presAssocID="{C7720856-93F0-4CC7-B7FD-2466914A11D4}" presName="FiveNodes_4" presStyleLbl="node1" presStyleIdx="3" presStyleCnt="5">
        <dgm:presLayoutVars>
          <dgm:bulletEnabled val="1"/>
        </dgm:presLayoutVars>
      </dgm:prSet>
      <dgm:spPr/>
    </dgm:pt>
    <dgm:pt modelId="{62989A03-D1E7-46F9-808A-535B35121346}" type="pres">
      <dgm:prSet presAssocID="{C7720856-93F0-4CC7-B7FD-2466914A11D4}" presName="FiveNodes_5" presStyleLbl="node1" presStyleIdx="4" presStyleCnt="5">
        <dgm:presLayoutVars>
          <dgm:bulletEnabled val="1"/>
        </dgm:presLayoutVars>
      </dgm:prSet>
      <dgm:spPr/>
    </dgm:pt>
    <dgm:pt modelId="{D12BB74A-1DA0-400D-8590-D04696A15891}" type="pres">
      <dgm:prSet presAssocID="{C7720856-93F0-4CC7-B7FD-2466914A11D4}" presName="FiveConn_1-2" presStyleLbl="fgAccFollowNode1" presStyleIdx="0" presStyleCnt="4">
        <dgm:presLayoutVars>
          <dgm:bulletEnabled val="1"/>
        </dgm:presLayoutVars>
      </dgm:prSet>
      <dgm:spPr/>
    </dgm:pt>
    <dgm:pt modelId="{15463F7C-B095-4FDA-8530-B0963C7CF43D}" type="pres">
      <dgm:prSet presAssocID="{C7720856-93F0-4CC7-B7FD-2466914A11D4}" presName="FiveConn_2-3" presStyleLbl="fgAccFollowNode1" presStyleIdx="1" presStyleCnt="4">
        <dgm:presLayoutVars>
          <dgm:bulletEnabled val="1"/>
        </dgm:presLayoutVars>
      </dgm:prSet>
      <dgm:spPr/>
    </dgm:pt>
    <dgm:pt modelId="{3F563606-F3DB-4F68-92D2-B077243AED44}" type="pres">
      <dgm:prSet presAssocID="{C7720856-93F0-4CC7-B7FD-2466914A11D4}" presName="FiveConn_3-4" presStyleLbl="fgAccFollowNode1" presStyleIdx="2" presStyleCnt="4">
        <dgm:presLayoutVars>
          <dgm:bulletEnabled val="1"/>
        </dgm:presLayoutVars>
      </dgm:prSet>
      <dgm:spPr/>
    </dgm:pt>
    <dgm:pt modelId="{A4631655-DD71-4F56-A05B-CA91F09C41C6}" type="pres">
      <dgm:prSet presAssocID="{C7720856-93F0-4CC7-B7FD-2466914A11D4}" presName="FiveConn_4-5" presStyleLbl="fgAccFollowNode1" presStyleIdx="3" presStyleCnt="4">
        <dgm:presLayoutVars>
          <dgm:bulletEnabled val="1"/>
        </dgm:presLayoutVars>
      </dgm:prSet>
      <dgm:spPr/>
    </dgm:pt>
    <dgm:pt modelId="{E540CDD5-AEFD-4550-9943-8E21B2BB82C7}" type="pres">
      <dgm:prSet presAssocID="{C7720856-93F0-4CC7-B7FD-2466914A11D4}" presName="FiveNodes_1_text" presStyleLbl="node1" presStyleIdx="4" presStyleCnt="5">
        <dgm:presLayoutVars>
          <dgm:bulletEnabled val="1"/>
        </dgm:presLayoutVars>
      </dgm:prSet>
      <dgm:spPr/>
    </dgm:pt>
    <dgm:pt modelId="{C57C2802-1CE2-4124-B5D7-FA2BF1825ED6}" type="pres">
      <dgm:prSet presAssocID="{C7720856-93F0-4CC7-B7FD-2466914A11D4}" presName="FiveNodes_2_text" presStyleLbl="node1" presStyleIdx="4" presStyleCnt="5">
        <dgm:presLayoutVars>
          <dgm:bulletEnabled val="1"/>
        </dgm:presLayoutVars>
      </dgm:prSet>
      <dgm:spPr/>
    </dgm:pt>
    <dgm:pt modelId="{9B97617D-A9EE-4B1F-B574-C777C28C8BFE}" type="pres">
      <dgm:prSet presAssocID="{C7720856-93F0-4CC7-B7FD-2466914A11D4}" presName="FiveNodes_3_text" presStyleLbl="node1" presStyleIdx="4" presStyleCnt="5">
        <dgm:presLayoutVars>
          <dgm:bulletEnabled val="1"/>
        </dgm:presLayoutVars>
      </dgm:prSet>
      <dgm:spPr/>
    </dgm:pt>
    <dgm:pt modelId="{E5687FA3-F97A-4A90-885C-AB3F8FA9569C}" type="pres">
      <dgm:prSet presAssocID="{C7720856-93F0-4CC7-B7FD-2466914A11D4}" presName="FiveNodes_4_text" presStyleLbl="node1" presStyleIdx="4" presStyleCnt="5">
        <dgm:presLayoutVars>
          <dgm:bulletEnabled val="1"/>
        </dgm:presLayoutVars>
      </dgm:prSet>
      <dgm:spPr/>
    </dgm:pt>
    <dgm:pt modelId="{20522498-4682-4893-8F64-30CE48D06F19}" type="pres">
      <dgm:prSet presAssocID="{C7720856-93F0-4CC7-B7FD-2466914A11D4}" presName="FiveNodes_5_text" presStyleLbl="node1" presStyleIdx="4" presStyleCnt="5">
        <dgm:presLayoutVars>
          <dgm:bulletEnabled val="1"/>
        </dgm:presLayoutVars>
      </dgm:prSet>
      <dgm:spPr/>
    </dgm:pt>
  </dgm:ptLst>
  <dgm:cxnLst>
    <dgm:cxn modelId="{F4D59418-A620-425E-9DF5-32C19F5DB90A}" type="presOf" srcId="{81BEB84D-9A77-49C6-9301-B3359FCAC75F}" destId="{A7AE0722-720E-4E4F-B8B0-3D39F1173875}" srcOrd="0" destOrd="0" presId="urn:microsoft.com/office/officeart/2005/8/layout/vProcess5"/>
    <dgm:cxn modelId="{9FD50535-8B82-48FE-8D96-F98E7BA571C3}" srcId="{C7720856-93F0-4CC7-B7FD-2466914A11D4}" destId="{06D5BC75-D3E4-4685-A3AC-B3730E1BDE46}" srcOrd="1" destOrd="0" parTransId="{D497AB50-9421-4439-A5CE-33C5BE693990}" sibTransId="{5B99E85D-7CBE-4D40-9F40-5F11D1B9897B}"/>
    <dgm:cxn modelId="{B3E7113C-CEDE-46D6-8A5E-D987C7443870}" type="presOf" srcId="{06D5BC75-D3E4-4685-A3AC-B3730E1BDE46}" destId="{C57C2802-1CE2-4124-B5D7-FA2BF1825ED6}" srcOrd="1" destOrd="0" presId="urn:microsoft.com/office/officeart/2005/8/layout/vProcess5"/>
    <dgm:cxn modelId="{516EC545-1971-48B3-978C-4756FCDCCFD9}" srcId="{C7720856-93F0-4CC7-B7FD-2466914A11D4}" destId="{BFF9359E-E9B1-4B73-BACC-2C7988765B16}" srcOrd="4" destOrd="0" parTransId="{6E0A40FA-1B79-4089-8B9A-3BA22865FE4E}" sibTransId="{1CEF1965-C516-4C44-BAE3-2FA3F5116930}"/>
    <dgm:cxn modelId="{F3CC0A69-6FEF-4D1B-A0C0-69A90A47395F}" type="presOf" srcId="{4AF52931-E4CA-4429-AACB-B8747CDB2409}" destId="{466E6B1C-1C49-449F-BA0A-E9CD0633D234}" srcOrd="0" destOrd="0" presId="urn:microsoft.com/office/officeart/2005/8/layout/vProcess5"/>
    <dgm:cxn modelId="{07AD9C4A-ED13-49B1-9015-41C11A6F3218}" type="presOf" srcId="{4AF52931-E4CA-4429-AACB-B8747CDB2409}" destId="{E540CDD5-AEFD-4550-9943-8E21B2BB82C7}" srcOrd="1" destOrd="0" presId="urn:microsoft.com/office/officeart/2005/8/layout/vProcess5"/>
    <dgm:cxn modelId="{C9E1DD4C-E102-4817-A9F2-582C6273A800}" type="presOf" srcId="{C7720856-93F0-4CC7-B7FD-2466914A11D4}" destId="{AC226546-6140-42EC-A132-768A3D16A9CA}" srcOrd="0" destOrd="0" presId="urn:microsoft.com/office/officeart/2005/8/layout/vProcess5"/>
    <dgm:cxn modelId="{8C5EDC6F-EDCE-42EB-AC42-4B8E6A95BE20}" type="presOf" srcId="{0B622073-9824-4D80-BC66-CC76A12478FA}" destId="{A31258D0-5DA1-49B1-8AA7-FB46F835CD7A}" srcOrd="0" destOrd="0" presId="urn:microsoft.com/office/officeart/2005/8/layout/vProcess5"/>
    <dgm:cxn modelId="{78457451-4D23-4EDA-9166-891910111EFC}" type="presOf" srcId="{06D5BC75-D3E4-4685-A3AC-B3730E1BDE46}" destId="{A3346266-503D-42D6-9F4B-924259D0985C}" srcOrd="0" destOrd="0" presId="urn:microsoft.com/office/officeart/2005/8/layout/vProcess5"/>
    <dgm:cxn modelId="{71CECE79-5CBA-4684-8C8B-E5BB7EBA9A24}" type="presOf" srcId="{BFF9359E-E9B1-4B73-BACC-2C7988765B16}" destId="{62989A03-D1E7-46F9-808A-535B35121346}" srcOrd="0" destOrd="0" presId="urn:microsoft.com/office/officeart/2005/8/layout/vProcess5"/>
    <dgm:cxn modelId="{37E93D86-B5B1-4ADC-A193-7A9B22FB7E0A}" type="presOf" srcId="{7B499018-8F5D-4433-8662-13ED657E0751}" destId="{A4631655-DD71-4F56-A05B-CA91F09C41C6}" srcOrd="0" destOrd="0" presId="urn:microsoft.com/office/officeart/2005/8/layout/vProcess5"/>
    <dgm:cxn modelId="{75D260A3-6AAB-466C-82D7-54294915920F}" type="presOf" srcId="{BFF9359E-E9B1-4B73-BACC-2C7988765B16}" destId="{20522498-4682-4893-8F64-30CE48D06F19}" srcOrd="1" destOrd="0" presId="urn:microsoft.com/office/officeart/2005/8/layout/vProcess5"/>
    <dgm:cxn modelId="{636B33A5-330A-4F43-B124-0DF3316E2688}" type="presOf" srcId="{5D260F18-25D2-4074-87F1-7E78DDA61C58}" destId="{3F563606-F3DB-4F68-92D2-B077243AED44}" srcOrd="0" destOrd="0" presId="urn:microsoft.com/office/officeart/2005/8/layout/vProcess5"/>
    <dgm:cxn modelId="{86C085BC-D467-4322-9E2C-38293993FF42}" type="presOf" srcId="{D86AF01C-9CBC-41F8-9354-48CD82BDFDC9}" destId="{D12BB74A-1DA0-400D-8590-D04696A15891}" srcOrd="0" destOrd="0" presId="urn:microsoft.com/office/officeart/2005/8/layout/vProcess5"/>
    <dgm:cxn modelId="{420EF6C4-7321-43BE-A2FC-253606B1E06A}" srcId="{C7720856-93F0-4CC7-B7FD-2466914A11D4}" destId="{81BEB84D-9A77-49C6-9301-B3359FCAC75F}" srcOrd="2"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CB5623CE-4A95-414A-8C57-A7C8B42F3462}" type="presOf" srcId="{0B622073-9824-4D80-BC66-CC76A12478FA}" destId="{E5687FA3-F97A-4A90-885C-AB3F8FA9569C}" srcOrd="1" destOrd="0" presId="urn:microsoft.com/office/officeart/2005/8/layout/vProcess5"/>
    <dgm:cxn modelId="{BD2E48DC-31BD-43EC-ADD5-CC5F66FC4041}" type="presOf" srcId="{81BEB84D-9A77-49C6-9301-B3359FCAC75F}" destId="{9B97617D-A9EE-4B1F-B574-C777C28C8BFE}" srcOrd="1" destOrd="0" presId="urn:microsoft.com/office/officeart/2005/8/layout/vProcess5"/>
    <dgm:cxn modelId="{AF9FDEF6-F08A-40CC-A50A-B977151B8D9D}" srcId="{C7720856-93F0-4CC7-B7FD-2466914A11D4}" destId="{0B622073-9824-4D80-BC66-CC76A12478FA}" srcOrd="3" destOrd="0" parTransId="{837E8E79-8E07-4C0B-A4D3-3F08BB1F84DB}" sibTransId="{7B499018-8F5D-4433-8662-13ED657E0751}"/>
    <dgm:cxn modelId="{2F0F90FF-634E-42B6-8002-ED55F691B952}" type="presOf" srcId="{5B99E85D-7CBE-4D40-9F40-5F11D1B9897B}" destId="{15463F7C-B095-4FDA-8530-B0963C7CF43D}" srcOrd="0" destOrd="0" presId="urn:microsoft.com/office/officeart/2005/8/layout/vProcess5"/>
    <dgm:cxn modelId="{9BDF4A09-B8B1-4BE3-83F0-5E41D38A9B18}" type="presParOf" srcId="{AC226546-6140-42EC-A132-768A3D16A9CA}" destId="{5BDC3B63-0ED7-4BA6-8D62-B4FCCBC944DE}" srcOrd="0" destOrd="0" presId="urn:microsoft.com/office/officeart/2005/8/layout/vProcess5"/>
    <dgm:cxn modelId="{0B787EF5-6DC5-4CBE-8E11-98FE5AE5ABAB}" type="presParOf" srcId="{AC226546-6140-42EC-A132-768A3D16A9CA}" destId="{466E6B1C-1C49-449F-BA0A-E9CD0633D234}" srcOrd="1" destOrd="0" presId="urn:microsoft.com/office/officeart/2005/8/layout/vProcess5"/>
    <dgm:cxn modelId="{D1371818-C577-437C-A858-96AD026F2C1C}" type="presParOf" srcId="{AC226546-6140-42EC-A132-768A3D16A9CA}" destId="{A3346266-503D-42D6-9F4B-924259D0985C}" srcOrd="2" destOrd="0" presId="urn:microsoft.com/office/officeart/2005/8/layout/vProcess5"/>
    <dgm:cxn modelId="{9F4E0EB1-9133-4715-9FBE-CF496A9DF9DF}" type="presParOf" srcId="{AC226546-6140-42EC-A132-768A3D16A9CA}" destId="{A7AE0722-720E-4E4F-B8B0-3D39F1173875}" srcOrd="3" destOrd="0" presId="urn:microsoft.com/office/officeart/2005/8/layout/vProcess5"/>
    <dgm:cxn modelId="{CB32C532-1A21-4929-947D-5019A8684CE7}" type="presParOf" srcId="{AC226546-6140-42EC-A132-768A3D16A9CA}" destId="{A31258D0-5DA1-49B1-8AA7-FB46F835CD7A}" srcOrd="4" destOrd="0" presId="urn:microsoft.com/office/officeart/2005/8/layout/vProcess5"/>
    <dgm:cxn modelId="{69A83D84-51F2-4A28-B2A0-F9D8FA82F27C}" type="presParOf" srcId="{AC226546-6140-42EC-A132-768A3D16A9CA}" destId="{62989A03-D1E7-46F9-808A-535B35121346}" srcOrd="5" destOrd="0" presId="urn:microsoft.com/office/officeart/2005/8/layout/vProcess5"/>
    <dgm:cxn modelId="{76B74DD5-32E5-4F44-B03F-8D35E67FA82B}" type="presParOf" srcId="{AC226546-6140-42EC-A132-768A3D16A9CA}" destId="{D12BB74A-1DA0-400D-8590-D04696A15891}" srcOrd="6" destOrd="0" presId="urn:microsoft.com/office/officeart/2005/8/layout/vProcess5"/>
    <dgm:cxn modelId="{78F72AFC-E94F-478F-A2BD-2BCF560B1451}" type="presParOf" srcId="{AC226546-6140-42EC-A132-768A3D16A9CA}" destId="{15463F7C-B095-4FDA-8530-B0963C7CF43D}" srcOrd="7" destOrd="0" presId="urn:microsoft.com/office/officeart/2005/8/layout/vProcess5"/>
    <dgm:cxn modelId="{A00E0A5C-46B0-43BC-AF09-7EB603366126}" type="presParOf" srcId="{AC226546-6140-42EC-A132-768A3D16A9CA}" destId="{3F563606-F3DB-4F68-92D2-B077243AED44}" srcOrd="8" destOrd="0" presId="urn:microsoft.com/office/officeart/2005/8/layout/vProcess5"/>
    <dgm:cxn modelId="{AC63B3DF-4381-44EC-A952-34D1465C9100}" type="presParOf" srcId="{AC226546-6140-42EC-A132-768A3D16A9CA}" destId="{A4631655-DD71-4F56-A05B-CA91F09C41C6}" srcOrd="9" destOrd="0" presId="urn:microsoft.com/office/officeart/2005/8/layout/vProcess5"/>
    <dgm:cxn modelId="{D116D611-A738-402B-B48F-CCF265CFE573}" type="presParOf" srcId="{AC226546-6140-42EC-A132-768A3D16A9CA}" destId="{E540CDD5-AEFD-4550-9943-8E21B2BB82C7}" srcOrd="10" destOrd="0" presId="urn:microsoft.com/office/officeart/2005/8/layout/vProcess5"/>
    <dgm:cxn modelId="{9B73AB61-0608-4FE6-BD5B-80045107897D}" type="presParOf" srcId="{AC226546-6140-42EC-A132-768A3D16A9CA}" destId="{C57C2802-1CE2-4124-B5D7-FA2BF1825ED6}" srcOrd="11" destOrd="0" presId="urn:microsoft.com/office/officeart/2005/8/layout/vProcess5"/>
    <dgm:cxn modelId="{CB121141-B257-40EC-A119-B8B1EC219653}" type="presParOf" srcId="{AC226546-6140-42EC-A132-768A3D16A9CA}" destId="{9B97617D-A9EE-4B1F-B574-C777C28C8BFE}" srcOrd="12" destOrd="0" presId="urn:microsoft.com/office/officeart/2005/8/layout/vProcess5"/>
    <dgm:cxn modelId="{DFF80BE0-0C30-4DA1-9145-CAF379DD07D2}" type="presParOf" srcId="{AC226546-6140-42EC-A132-768A3D16A9CA}" destId="{E5687FA3-F97A-4A90-885C-AB3F8FA9569C}" srcOrd="13" destOrd="0" presId="urn:microsoft.com/office/officeart/2005/8/layout/vProcess5"/>
    <dgm:cxn modelId="{601D944A-A52C-4430-9FDE-A8C870C465D5}" type="presParOf" srcId="{AC226546-6140-42EC-A132-768A3D16A9CA}" destId="{20522498-4682-4893-8F64-30CE48D06F1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20856-93F0-4CC7-B7FD-2466914A11D4}" type="doc">
      <dgm:prSet loTypeId="urn:microsoft.com/office/officeart/2005/8/layout/vProcess5" loCatId="process" qsTypeId="urn:microsoft.com/office/officeart/2005/8/quickstyle/simple1" qsCatId="simple" csTypeId="urn:microsoft.com/office/officeart/2005/8/colors/colorful1" csCatId="colorful" phldr="1"/>
      <dgm:spPr/>
    </dgm:pt>
    <dgm:pt modelId="{4AF52931-E4CA-4429-AACB-B8747CDB2409}">
      <dgm:prSet phldrT="[Text]"/>
      <dgm:spPr/>
      <dgm:t>
        <a:bodyPr/>
        <a:lstStyle/>
        <a:p>
          <a:r>
            <a:rPr lang="en-US" dirty="0"/>
            <a:t>IR Norms/ Reading/ Discussion</a:t>
          </a:r>
        </a:p>
      </dgm:t>
    </dgm:pt>
    <dgm:pt modelId="{67B2FC97-2FAE-4EFE-9DEE-E4216C657F35}" type="parTrans" cxnId="{F82329C8-C3B2-4E9B-9033-528488D72705}">
      <dgm:prSet/>
      <dgm:spPr/>
      <dgm:t>
        <a:bodyPr/>
        <a:lstStyle/>
        <a:p>
          <a:endParaRPr lang="en-US" sz="1400"/>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r>
            <a:rPr lang="en-US"/>
            <a:t>Warm-up: Film Clip Friday #1</a:t>
          </a:r>
        </a:p>
      </dgm:t>
    </dgm:pt>
    <dgm:pt modelId="{AE4D0D43-0332-4F79-8D35-BCD8C10758AE}" type="parTrans" cxnId="{420EF6C4-7321-43BE-A2FC-253606B1E06A}">
      <dgm:prSet/>
      <dgm:spPr/>
      <dgm:t>
        <a:bodyPr/>
        <a:lstStyle/>
        <a:p>
          <a:endParaRPr lang="en-US" sz="1400"/>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a:t>Springboard: Two Kinds</a:t>
          </a:r>
        </a:p>
      </dgm:t>
    </dgm:pt>
    <dgm:pt modelId="{6E0A40FA-1B79-4089-8B9A-3BA22865FE4E}" type="parTrans" cxnId="{516EC545-1971-48B3-978C-4756FCDCCFD9}">
      <dgm:prSet/>
      <dgm:spPr/>
      <dgm:t>
        <a:bodyPr/>
        <a:lstStyle/>
        <a:p>
          <a:endParaRPr lang="en-US" sz="1400"/>
        </a:p>
      </dgm:t>
    </dgm:pt>
    <dgm:pt modelId="{1CEF1965-C516-4C44-BAE3-2FA3F5116930}" type="sibTrans" cxnId="{516EC545-1971-48B3-978C-4756FCDCCFD9}">
      <dgm:prSet/>
      <dgm:spPr/>
      <dgm:t>
        <a:bodyPr/>
        <a:lstStyle/>
        <a:p>
          <a:endParaRPr lang="en-US"/>
        </a:p>
      </dgm:t>
    </dgm:pt>
    <dgm:pt modelId="{B648F418-74AF-4513-BF3E-72A6161DBCA2}">
      <dgm:prSet phldrT="[Text]"/>
      <dgm:spPr/>
      <dgm:t>
        <a:bodyPr/>
        <a:lstStyle/>
        <a:p>
          <a:r>
            <a:rPr lang="en-US" dirty="0"/>
            <a:t>Intro: “9 Alignments”</a:t>
          </a:r>
        </a:p>
      </dgm:t>
    </dgm:pt>
    <dgm:pt modelId="{E2501BE9-ADD9-4F47-873D-02B48D5B02A8}" type="parTrans" cxnId="{EC33944F-E10F-4C48-A3FC-17A964CDD0F6}">
      <dgm:prSet/>
      <dgm:spPr/>
      <dgm:t>
        <a:bodyPr/>
        <a:lstStyle/>
        <a:p>
          <a:endParaRPr lang="en-US"/>
        </a:p>
      </dgm:t>
    </dgm:pt>
    <dgm:pt modelId="{9877006F-E823-44B0-AFC5-09E6518BAD72}" type="sibTrans" cxnId="{EC33944F-E10F-4C48-A3FC-17A964CDD0F6}">
      <dgm:prSet/>
      <dgm:spPr/>
      <dgm:t>
        <a:bodyPr/>
        <a:lstStyle/>
        <a:p>
          <a:endParaRPr lang="en-US"/>
        </a:p>
      </dgm:t>
    </dgm:pt>
    <dgm:pt modelId="{A3FDF148-7A4D-4297-B4A7-B2B2D5D90392}">
      <dgm:prSet phldrT="[Text]"/>
      <dgm:spPr/>
      <dgm:t>
        <a:bodyPr/>
        <a:lstStyle/>
        <a:p>
          <a:r>
            <a:rPr lang="en-US" dirty="0"/>
            <a:t>Extra time? Claim &amp; Quiz Feedback</a:t>
          </a:r>
        </a:p>
      </dgm:t>
    </dgm:pt>
    <dgm:pt modelId="{A542E8BE-E631-4A49-BF85-777B059E870D}" type="parTrans" cxnId="{1F3DCE8A-56A7-4B00-8955-885C57D7F0F3}">
      <dgm:prSet/>
      <dgm:spPr/>
      <dgm:t>
        <a:bodyPr/>
        <a:lstStyle/>
        <a:p>
          <a:endParaRPr lang="en-US"/>
        </a:p>
      </dgm:t>
    </dgm:pt>
    <dgm:pt modelId="{9F777380-F759-460E-84AE-46B62FE79E0D}" type="sibTrans" cxnId="{1F3DCE8A-56A7-4B00-8955-885C57D7F0F3}">
      <dgm:prSet/>
      <dgm:spPr/>
      <dgm:t>
        <a:bodyPr/>
        <a:lstStyle/>
        <a:p>
          <a:endParaRPr lang="en-US"/>
        </a:p>
      </dgm:t>
    </dgm:pt>
    <dgm:pt modelId="{751CA684-045B-4A7C-A8C1-75860EA2E5C6}" type="pres">
      <dgm:prSet presAssocID="{C7720856-93F0-4CC7-B7FD-2466914A11D4}" presName="outerComposite" presStyleCnt="0">
        <dgm:presLayoutVars>
          <dgm:chMax val="5"/>
          <dgm:dir/>
          <dgm:resizeHandles val="exact"/>
        </dgm:presLayoutVars>
      </dgm:prSet>
      <dgm:spPr/>
    </dgm:pt>
    <dgm:pt modelId="{23DDB62D-81AB-411C-921E-14204823C218}" type="pres">
      <dgm:prSet presAssocID="{C7720856-93F0-4CC7-B7FD-2466914A11D4}" presName="dummyMaxCanvas" presStyleCnt="0">
        <dgm:presLayoutVars/>
      </dgm:prSet>
      <dgm:spPr/>
    </dgm:pt>
    <dgm:pt modelId="{623E64DB-BE40-473C-95EB-7766549FCC25}" type="pres">
      <dgm:prSet presAssocID="{C7720856-93F0-4CC7-B7FD-2466914A11D4}" presName="FiveNodes_1" presStyleLbl="node1" presStyleIdx="0" presStyleCnt="5">
        <dgm:presLayoutVars>
          <dgm:bulletEnabled val="1"/>
        </dgm:presLayoutVars>
      </dgm:prSet>
      <dgm:spPr/>
    </dgm:pt>
    <dgm:pt modelId="{03CBBD77-BB7E-4574-980E-0524617ABE71}" type="pres">
      <dgm:prSet presAssocID="{C7720856-93F0-4CC7-B7FD-2466914A11D4}" presName="FiveNodes_2" presStyleLbl="node1" presStyleIdx="1" presStyleCnt="5">
        <dgm:presLayoutVars>
          <dgm:bulletEnabled val="1"/>
        </dgm:presLayoutVars>
      </dgm:prSet>
      <dgm:spPr/>
    </dgm:pt>
    <dgm:pt modelId="{D409D289-71E2-4992-BA9A-1F55492D266F}" type="pres">
      <dgm:prSet presAssocID="{C7720856-93F0-4CC7-B7FD-2466914A11D4}" presName="FiveNodes_3" presStyleLbl="node1" presStyleIdx="2" presStyleCnt="5">
        <dgm:presLayoutVars>
          <dgm:bulletEnabled val="1"/>
        </dgm:presLayoutVars>
      </dgm:prSet>
      <dgm:spPr/>
    </dgm:pt>
    <dgm:pt modelId="{0389F405-DC56-4CC4-856E-D5912F82C06B}" type="pres">
      <dgm:prSet presAssocID="{C7720856-93F0-4CC7-B7FD-2466914A11D4}" presName="FiveNodes_4" presStyleLbl="node1" presStyleIdx="3" presStyleCnt="5">
        <dgm:presLayoutVars>
          <dgm:bulletEnabled val="1"/>
        </dgm:presLayoutVars>
      </dgm:prSet>
      <dgm:spPr/>
    </dgm:pt>
    <dgm:pt modelId="{7C3D8A51-EB5F-4A49-A4FA-FE807ADDC33C}" type="pres">
      <dgm:prSet presAssocID="{C7720856-93F0-4CC7-B7FD-2466914A11D4}" presName="FiveNodes_5" presStyleLbl="node1" presStyleIdx="4" presStyleCnt="5">
        <dgm:presLayoutVars>
          <dgm:bulletEnabled val="1"/>
        </dgm:presLayoutVars>
      </dgm:prSet>
      <dgm:spPr/>
    </dgm:pt>
    <dgm:pt modelId="{2AA55E54-7C6D-4193-BE3A-4778F3165686}" type="pres">
      <dgm:prSet presAssocID="{C7720856-93F0-4CC7-B7FD-2466914A11D4}" presName="FiveConn_1-2" presStyleLbl="fgAccFollowNode1" presStyleIdx="0" presStyleCnt="4">
        <dgm:presLayoutVars>
          <dgm:bulletEnabled val="1"/>
        </dgm:presLayoutVars>
      </dgm:prSet>
      <dgm:spPr/>
    </dgm:pt>
    <dgm:pt modelId="{1AFA5AE6-E906-4281-B64D-7994278D05DD}" type="pres">
      <dgm:prSet presAssocID="{C7720856-93F0-4CC7-B7FD-2466914A11D4}" presName="FiveConn_2-3" presStyleLbl="fgAccFollowNode1" presStyleIdx="1" presStyleCnt="4">
        <dgm:presLayoutVars>
          <dgm:bulletEnabled val="1"/>
        </dgm:presLayoutVars>
      </dgm:prSet>
      <dgm:spPr/>
    </dgm:pt>
    <dgm:pt modelId="{25698473-AF23-4019-A860-C9F9FA05FE09}" type="pres">
      <dgm:prSet presAssocID="{C7720856-93F0-4CC7-B7FD-2466914A11D4}" presName="FiveConn_3-4" presStyleLbl="fgAccFollowNode1" presStyleIdx="2" presStyleCnt="4">
        <dgm:presLayoutVars>
          <dgm:bulletEnabled val="1"/>
        </dgm:presLayoutVars>
      </dgm:prSet>
      <dgm:spPr/>
    </dgm:pt>
    <dgm:pt modelId="{530CB144-FB41-46A8-97EA-31F3DF0A67C7}" type="pres">
      <dgm:prSet presAssocID="{C7720856-93F0-4CC7-B7FD-2466914A11D4}" presName="FiveConn_4-5" presStyleLbl="fgAccFollowNode1" presStyleIdx="3" presStyleCnt="4">
        <dgm:presLayoutVars>
          <dgm:bulletEnabled val="1"/>
        </dgm:presLayoutVars>
      </dgm:prSet>
      <dgm:spPr/>
    </dgm:pt>
    <dgm:pt modelId="{2C00A160-2874-4481-B693-41DC90F0C736}" type="pres">
      <dgm:prSet presAssocID="{C7720856-93F0-4CC7-B7FD-2466914A11D4}" presName="FiveNodes_1_text" presStyleLbl="node1" presStyleIdx="4" presStyleCnt="5">
        <dgm:presLayoutVars>
          <dgm:bulletEnabled val="1"/>
        </dgm:presLayoutVars>
      </dgm:prSet>
      <dgm:spPr/>
    </dgm:pt>
    <dgm:pt modelId="{3F58DC85-7AA1-411A-A5C9-2F31C49A3A1D}" type="pres">
      <dgm:prSet presAssocID="{C7720856-93F0-4CC7-B7FD-2466914A11D4}" presName="FiveNodes_2_text" presStyleLbl="node1" presStyleIdx="4" presStyleCnt="5">
        <dgm:presLayoutVars>
          <dgm:bulletEnabled val="1"/>
        </dgm:presLayoutVars>
      </dgm:prSet>
      <dgm:spPr/>
    </dgm:pt>
    <dgm:pt modelId="{E24C5F33-64D9-4549-960E-ABF4A0DA1B49}" type="pres">
      <dgm:prSet presAssocID="{C7720856-93F0-4CC7-B7FD-2466914A11D4}" presName="FiveNodes_3_text" presStyleLbl="node1" presStyleIdx="4" presStyleCnt="5">
        <dgm:presLayoutVars>
          <dgm:bulletEnabled val="1"/>
        </dgm:presLayoutVars>
      </dgm:prSet>
      <dgm:spPr/>
    </dgm:pt>
    <dgm:pt modelId="{AC350835-6883-4E13-9059-D2C6FF17DEAA}" type="pres">
      <dgm:prSet presAssocID="{C7720856-93F0-4CC7-B7FD-2466914A11D4}" presName="FiveNodes_4_text" presStyleLbl="node1" presStyleIdx="4" presStyleCnt="5">
        <dgm:presLayoutVars>
          <dgm:bulletEnabled val="1"/>
        </dgm:presLayoutVars>
      </dgm:prSet>
      <dgm:spPr/>
    </dgm:pt>
    <dgm:pt modelId="{E79EB84F-1CAD-447E-84F8-CB26B40432CC}" type="pres">
      <dgm:prSet presAssocID="{C7720856-93F0-4CC7-B7FD-2466914A11D4}" presName="FiveNodes_5_text" presStyleLbl="node1" presStyleIdx="4" presStyleCnt="5">
        <dgm:presLayoutVars>
          <dgm:bulletEnabled val="1"/>
        </dgm:presLayoutVars>
      </dgm:prSet>
      <dgm:spPr/>
    </dgm:pt>
  </dgm:ptLst>
  <dgm:cxnLst>
    <dgm:cxn modelId="{E4070009-8502-493E-BF9B-C5585CF6A489}" type="presOf" srcId="{A3FDF148-7A4D-4297-B4A7-B2B2D5D90392}" destId="{7C3D8A51-EB5F-4A49-A4FA-FE807ADDC33C}" srcOrd="0" destOrd="0" presId="urn:microsoft.com/office/officeart/2005/8/layout/vProcess5"/>
    <dgm:cxn modelId="{58A75509-ADB7-4464-A8C7-01C6A4580A63}" type="presOf" srcId="{81BEB84D-9A77-49C6-9301-B3359FCAC75F}" destId="{03CBBD77-BB7E-4574-980E-0524617ABE71}" srcOrd="0" destOrd="0" presId="urn:microsoft.com/office/officeart/2005/8/layout/vProcess5"/>
    <dgm:cxn modelId="{87887060-2C15-4F19-B0E9-D53C1125FEF4}" type="presOf" srcId="{A3FDF148-7A4D-4297-B4A7-B2B2D5D90392}" destId="{E79EB84F-1CAD-447E-84F8-CB26B40432CC}" srcOrd="1" destOrd="0" presId="urn:microsoft.com/office/officeart/2005/8/layout/vProcess5"/>
    <dgm:cxn modelId="{516EC545-1971-48B3-978C-4756FCDCCFD9}" srcId="{C7720856-93F0-4CC7-B7FD-2466914A11D4}" destId="{BFF9359E-E9B1-4B73-BACC-2C7988765B16}" srcOrd="2" destOrd="0" parTransId="{6E0A40FA-1B79-4089-8B9A-3BA22865FE4E}" sibTransId="{1CEF1965-C516-4C44-BAE3-2FA3F5116930}"/>
    <dgm:cxn modelId="{13EBAB4B-3592-4ABF-9361-40B30A2AB568}" type="presOf" srcId="{BFF9359E-E9B1-4B73-BACC-2C7988765B16}" destId="{D409D289-71E2-4992-BA9A-1F55492D266F}" srcOrd="0" destOrd="0" presId="urn:microsoft.com/office/officeart/2005/8/layout/vProcess5"/>
    <dgm:cxn modelId="{EC33944F-E10F-4C48-A3FC-17A964CDD0F6}" srcId="{C7720856-93F0-4CC7-B7FD-2466914A11D4}" destId="{B648F418-74AF-4513-BF3E-72A6161DBCA2}" srcOrd="3" destOrd="0" parTransId="{E2501BE9-ADD9-4F47-873D-02B48D5B02A8}" sibTransId="{9877006F-E823-44B0-AFC5-09E6518BAD72}"/>
    <dgm:cxn modelId="{099C6F59-FE4B-4EE7-8516-54ACAF04C0E5}" type="presOf" srcId="{4AF52931-E4CA-4429-AACB-B8747CDB2409}" destId="{623E64DB-BE40-473C-95EB-7766549FCC25}" srcOrd="0" destOrd="0" presId="urn:microsoft.com/office/officeart/2005/8/layout/vProcess5"/>
    <dgm:cxn modelId="{1F3DCE8A-56A7-4B00-8955-885C57D7F0F3}" srcId="{C7720856-93F0-4CC7-B7FD-2466914A11D4}" destId="{A3FDF148-7A4D-4297-B4A7-B2B2D5D90392}" srcOrd="4" destOrd="0" parTransId="{A542E8BE-E631-4A49-BF85-777B059E870D}" sibTransId="{9F777380-F759-460E-84AE-46B62FE79E0D}"/>
    <dgm:cxn modelId="{28B1368C-6E4F-491F-9EFF-5AF03ACC2EAD}" type="presOf" srcId="{C7720856-93F0-4CC7-B7FD-2466914A11D4}" destId="{751CA684-045B-4A7C-A8C1-75860EA2E5C6}" srcOrd="0" destOrd="0" presId="urn:microsoft.com/office/officeart/2005/8/layout/vProcess5"/>
    <dgm:cxn modelId="{4EE6AE8E-10C4-4122-BAE8-A0C84F02C4C5}" type="presOf" srcId="{1CEF1965-C516-4C44-BAE3-2FA3F5116930}" destId="{25698473-AF23-4019-A860-C9F9FA05FE09}" srcOrd="0" destOrd="0" presId="urn:microsoft.com/office/officeart/2005/8/layout/vProcess5"/>
    <dgm:cxn modelId="{F1114493-63CA-46C6-909E-01A772B779BC}" type="presOf" srcId="{D86AF01C-9CBC-41F8-9354-48CD82BDFDC9}" destId="{2AA55E54-7C6D-4193-BE3A-4778F3165686}" srcOrd="0" destOrd="0" presId="urn:microsoft.com/office/officeart/2005/8/layout/vProcess5"/>
    <dgm:cxn modelId="{98B05493-A594-486F-8A7A-F9BB0363D688}" type="presOf" srcId="{4AF52931-E4CA-4429-AACB-B8747CDB2409}" destId="{2C00A160-2874-4481-B693-41DC90F0C736}" srcOrd="1" destOrd="0" presId="urn:microsoft.com/office/officeart/2005/8/layout/vProcess5"/>
    <dgm:cxn modelId="{D8CAE09A-1843-4874-ABA1-38AC7DB9D0FC}" type="presOf" srcId="{BFF9359E-E9B1-4B73-BACC-2C7988765B16}" destId="{E24C5F33-64D9-4549-960E-ABF4A0DA1B49}" srcOrd="1" destOrd="0" presId="urn:microsoft.com/office/officeart/2005/8/layout/vProcess5"/>
    <dgm:cxn modelId="{2038CAAE-D2B8-4AF9-9ADA-38E4E6D67560}" type="presOf" srcId="{81BEB84D-9A77-49C6-9301-B3359FCAC75F}" destId="{3F58DC85-7AA1-411A-A5C9-2F31C49A3A1D}" srcOrd="1" destOrd="0" presId="urn:microsoft.com/office/officeart/2005/8/layout/vProcess5"/>
    <dgm:cxn modelId="{F461F5BF-82DC-435F-ABF8-0FBB3BCD01F6}" type="presOf" srcId="{9877006F-E823-44B0-AFC5-09E6518BAD72}" destId="{530CB144-FB41-46A8-97EA-31F3DF0A67C7}" srcOrd="0" destOrd="0" presId="urn:microsoft.com/office/officeart/2005/8/layout/vProcess5"/>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3493A1D8-77E2-4928-873E-5324FC1F7F4F}" type="presOf" srcId="{B648F418-74AF-4513-BF3E-72A6161DBCA2}" destId="{AC350835-6883-4E13-9059-D2C6FF17DEAA}" srcOrd="1" destOrd="0" presId="urn:microsoft.com/office/officeart/2005/8/layout/vProcess5"/>
    <dgm:cxn modelId="{49C589EA-F068-45EA-8E6F-8AC8ED8FC554}" type="presOf" srcId="{5D260F18-25D2-4074-87F1-7E78DDA61C58}" destId="{1AFA5AE6-E906-4281-B64D-7994278D05DD}" srcOrd="0" destOrd="0" presId="urn:microsoft.com/office/officeart/2005/8/layout/vProcess5"/>
    <dgm:cxn modelId="{304C33F8-CE2B-4591-9995-2C089BBF77D3}" type="presOf" srcId="{B648F418-74AF-4513-BF3E-72A6161DBCA2}" destId="{0389F405-DC56-4CC4-856E-D5912F82C06B}" srcOrd="0" destOrd="0" presId="urn:microsoft.com/office/officeart/2005/8/layout/vProcess5"/>
    <dgm:cxn modelId="{4DEB9D2B-9363-460C-A584-653097FFBAF7}" type="presParOf" srcId="{751CA684-045B-4A7C-A8C1-75860EA2E5C6}" destId="{23DDB62D-81AB-411C-921E-14204823C218}" srcOrd="0" destOrd="0" presId="urn:microsoft.com/office/officeart/2005/8/layout/vProcess5"/>
    <dgm:cxn modelId="{AAFCEF21-34B4-424B-B2AE-F6BCDF52B687}" type="presParOf" srcId="{751CA684-045B-4A7C-A8C1-75860EA2E5C6}" destId="{623E64DB-BE40-473C-95EB-7766549FCC25}" srcOrd="1" destOrd="0" presId="urn:microsoft.com/office/officeart/2005/8/layout/vProcess5"/>
    <dgm:cxn modelId="{219A1322-49D1-4735-8C74-23D66B5AC597}" type="presParOf" srcId="{751CA684-045B-4A7C-A8C1-75860EA2E5C6}" destId="{03CBBD77-BB7E-4574-980E-0524617ABE71}" srcOrd="2" destOrd="0" presId="urn:microsoft.com/office/officeart/2005/8/layout/vProcess5"/>
    <dgm:cxn modelId="{3113EAE3-EE25-4B56-96A7-87BB5D2E16B7}" type="presParOf" srcId="{751CA684-045B-4A7C-A8C1-75860EA2E5C6}" destId="{D409D289-71E2-4992-BA9A-1F55492D266F}" srcOrd="3" destOrd="0" presId="urn:microsoft.com/office/officeart/2005/8/layout/vProcess5"/>
    <dgm:cxn modelId="{AEB3EFD9-1758-45D0-A94E-B6EED1240456}" type="presParOf" srcId="{751CA684-045B-4A7C-A8C1-75860EA2E5C6}" destId="{0389F405-DC56-4CC4-856E-D5912F82C06B}" srcOrd="4" destOrd="0" presId="urn:microsoft.com/office/officeart/2005/8/layout/vProcess5"/>
    <dgm:cxn modelId="{75210EF9-B903-4C4F-BE02-9ED68CA48FFF}" type="presParOf" srcId="{751CA684-045B-4A7C-A8C1-75860EA2E5C6}" destId="{7C3D8A51-EB5F-4A49-A4FA-FE807ADDC33C}" srcOrd="5" destOrd="0" presId="urn:microsoft.com/office/officeart/2005/8/layout/vProcess5"/>
    <dgm:cxn modelId="{FF2412DB-E31A-402A-AA1C-A427F836DE08}" type="presParOf" srcId="{751CA684-045B-4A7C-A8C1-75860EA2E5C6}" destId="{2AA55E54-7C6D-4193-BE3A-4778F3165686}" srcOrd="6" destOrd="0" presId="urn:microsoft.com/office/officeart/2005/8/layout/vProcess5"/>
    <dgm:cxn modelId="{795B377E-E204-457E-BBC7-84D26E94D6A5}" type="presParOf" srcId="{751CA684-045B-4A7C-A8C1-75860EA2E5C6}" destId="{1AFA5AE6-E906-4281-B64D-7994278D05DD}" srcOrd="7" destOrd="0" presId="urn:microsoft.com/office/officeart/2005/8/layout/vProcess5"/>
    <dgm:cxn modelId="{E4E93B86-CB01-49C1-B962-B71AA92E13A5}" type="presParOf" srcId="{751CA684-045B-4A7C-A8C1-75860EA2E5C6}" destId="{25698473-AF23-4019-A860-C9F9FA05FE09}" srcOrd="8" destOrd="0" presId="urn:microsoft.com/office/officeart/2005/8/layout/vProcess5"/>
    <dgm:cxn modelId="{2A870912-341D-4711-BADF-009F9BD86D1E}" type="presParOf" srcId="{751CA684-045B-4A7C-A8C1-75860EA2E5C6}" destId="{530CB144-FB41-46A8-97EA-31F3DF0A67C7}" srcOrd="9" destOrd="0" presId="urn:microsoft.com/office/officeart/2005/8/layout/vProcess5"/>
    <dgm:cxn modelId="{CC1F7C62-C7DC-4D44-BBB9-562C11627193}" type="presParOf" srcId="{751CA684-045B-4A7C-A8C1-75860EA2E5C6}" destId="{2C00A160-2874-4481-B693-41DC90F0C736}" srcOrd="10" destOrd="0" presId="urn:microsoft.com/office/officeart/2005/8/layout/vProcess5"/>
    <dgm:cxn modelId="{38EC52D6-4E51-49A2-AF53-58C5D733CE6C}" type="presParOf" srcId="{751CA684-045B-4A7C-A8C1-75860EA2E5C6}" destId="{3F58DC85-7AA1-411A-A5C9-2F31C49A3A1D}" srcOrd="11" destOrd="0" presId="urn:microsoft.com/office/officeart/2005/8/layout/vProcess5"/>
    <dgm:cxn modelId="{28E57D87-914B-480E-B45D-973756150EBC}" type="presParOf" srcId="{751CA684-045B-4A7C-A8C1-75860EA2E5C6}" destId="{E24C5F33-64D9-4549-960E-ABF4A0DA1B49}" srcOrd="12" destOrd="0" presId="urn:microsoft.com/office/officeart/2005/8/layout/vProcess5"/>
    <dgm:cxn modelId="{3A9607FE-1FE1-4570-9116-04923156B0BE}" type="presParOf" srcId="{751CA684-045B-4A7C-A8C1-75860EA2E5C6}" destId="{AC350835-6883-4E13-9059-D2C6FF17DEAA}" srcOrd="13" destOrd="0" presId="urn:microsoft.com/office/officeart/2005/8/layout/vProcess5"/>
    <dgm:cxn modelId="{B7E1653B-B3C8-4CE0-92B6-28264E353F97}" type="presParOf" srcId="{751CA684-045B-4A7C-A8C1-75860EA2E5C6}" destId="{E79EB84F-1CAD-447E-84F8-CB26B40432C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B2482-4830-4D46-8929-F9D2DADF178F}">
      <dsp:nvSpPr>
        <dsp:cNvPr id="0" name=""/>
        <dsp:cNvSpPr/>
      </dsp:nvSpPr>
      <dsp:spPr>
        <a:xfrm>
          <a:off x="0" y="479"/>
          <a:ext cx="6747310" cy="11231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B7B5A-7CB4-433B-BDAD-61D154FBB639}">
      <dsp:nvSpPr>
        <dsp:cNvPr id="0" name=""/>
        <dsp:cNvSpPr/>
      </dsp:nvSpPr>
      <dsp:spPr>
        <a:xfrm>
          <a:off x="339747" y="253184"/>
          <a:ext cx="617722" cy="6177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FF7F7-2836-45AE-B06A-2E337C2233AC}">
      <dsp:nvSpPr>
        <dsp:cNvPr id="0" name=""/>
        <dsp:cNvSpPr/>
      </dsp:nvSpPr>
      <dsp:spPr>
        <a:xfrm>
          <a:off x="1297216" y="479"/>
          <a:ext cx="545009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l" defTabSz="1111250">
            <a:lnSpc>
              <a:spcPct val="100000"/>
            </a:lnSpc>
            <a:spcBef>
              <a:spcPct val="0"/>
            </a:spcBef>
            <a:spcAft>
              <a:spcPct val="35000"/>
            </a:spcAft>
            <a:buNone/>
          </a:pPr>
          <a:r>
            <a:rPr lang="en-US" sz="2500" kern="1200"/>
            <a:t>Syllabus/ School Expectations</a:t>
          </a:r>
        </a:p>
      </dsp:txBody>
      <dsp:txXfrm>
        <a:off x="1297216" y="479"/>
        <a:ext cx="5450093" cy="1123131"/>
      </dsp:txXfrm>
    </dsp:sp>
    <dsp:sp modelId="{3A0D703B-098B-4E59-8765-DFD90796F008}">
      <dsp:nvSpPr>
        <dsp:cNvPr id="0" name=""/>
        <dsp:cNvSpPr/>
      </dsp:nvSpPr>
      <dsp:spPr>
        <a:xfrm>
          <a:off x="0" y="1404394"/>
          <a:ext cx="6747310" cy="11231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5CC5F-0D7E-438D-A290-6D28C1B3EDF2}">
      <dsp:nvSpPr>
        <dsp:cNvPr id="0" name=""/>
        <dsp:cNvSpPr/>
      </dsp:nvSpPr>
      <dsp:spPr>
        <a:xfrm>
          <a:off x="339747" y="1657098"/>
          <a:ext cx="617722" cy="6177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BA5ED1-114D-4BE5-A41A-79565ED13248}">
      <dsp:nvSpPr>
        <dsp:cNvPr id="0" name=""/>
        <dsp:cNvSpPr/>
      </dsp:nvSpPr>
      <dsp:spPr>
        <a:xfrm>
          <a:off x="1297216" y="1404394"/>
          <a:ext cx="545009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l" defTabSz="1111250">
            <a:lnSpc>
              <a:spcPct val="100000"/>
            </a:lnSpc>
            <a:spcBef>
              <a:spcPct val="0"/>
            </a:spcBef>
            <a:spcAft>
              <a:spcPct val="35000"/>
            </a:spcAft>
            <a:buNone/>
          </a:pPr>
          <a:r>
            <a:rPr lang="en-US" sz="2500" kern="1200"/>
            <a:t>Class Norms</a:t>
          </a:r>
        </a:p>
      </dsp:txBody>
      <dsp:txXfrm>
        <a:off x="1297216" y="1404394"/>
        <a:ext cx="5450093" cy="1123131"/>
      </dsp:txXfrm>
    </dsp:sp>
    <dsp:sp modelId="{752F83EC-7F2D-41AA-973E-014FDB46F0D7}">
      <dsp:nvSpPr>
        <dsp:cNvPr id="0" name=""/>
        <dsp:cNvSpPr/>
      </dsp:nvSpPr>
      <dsp:spPr>
        <a:xfrm>
          <a:off x="0" y="2808308"/>
          <a:ext cx="6747310" cy="11231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BF251-23E8-4976-BDA1-862737AF35BC}">
      <dsp:nvSpPr>
        <dsp:cNvPr id="0" name=""/>
        <dsp:cNvSpPr/>
      </dsp:nvSpPr>
      <dsp:spPr>
        <a:xfrm>
          <a:off x="339747" y="3061013"/>
          <a:ext cx="617722" cy="6177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A44A9A-99AA-49EC-92E7-07AA5F4F4AA9}">
      <dsp:nvSpPr>
        <dsp:cNvPr id="0" name=""/>
        <dsp:cNvSpPr/>
      </dsp:nvSpPr>
      <dsp:spPr>
        <a:xfrm>
          <a:off x="1297216" y="2808308"/>
          <a:ext cx="545009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l" defTabSz="1111250">
            <a:lnSpc>
              <a:spcPct val="100000"/>
            </a:lnSpc>
            <a:spcBef>
              <a:spcPct val="0"/>
            </a:spcBef>
            <a:spcAft>
              <a:spcPct val="35000"/>
            </a:spcAft>
            <a:buNone/>
          </a:pPr>
          <a:r>
            <a:rPr lang="en-US" sz="2500" kern="1200"/>
            <a:t>Perspective</a:t>
          </a:r>
        </a:p>
      </dsp:txBody>
      <dsp:txXfrm>
        <a:off x="1297216" y="2808308"/>
        <a:ext cx="5450093" cy="1123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0A6DB-32B5-4C94-A634-4BF10EBD9361}">
      <dsp:nvSpPr>
        <dsp:cNvPr id="0" name=""/>
        <dsp:cNvSpPr/>
      </dsp:nvSpPr>
      <dsp:spPr>
        <a:xfrm>
          <a:off x="12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FE2A7CA-0095-4192-A0FD-ECF34EB83B0A}">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Anything else?</a:t>
          </a:r>
        </a:p>
      </dsp:txBody>
      <dsp:txXfrm>
        <a:off x="560236" y="802089"/>
        <a:ext cx="4149382" cy="2576345"/>
      </dsp:txXfrm>
    </dsp:sp>
    <dsp:sp modelId="{CA13E5AD-6B62-4B54-897F-33A76BD83965}">
      <dsp:nvSpPr>
        <dsp:cNvPr id="0" name=""/>
        <dsp:cNvSpPr/>
      </dsp:nvSpPr>
      <dsp:spPr>
        <a:xfrm>
          <a:off x="52686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858A14F-32C4-4E6B-BAA4-1870B9801CB5}">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What expectations do you have for yourself and your peers?</a:t>
          </a:r>
        </a:p>
      </dsp:txBody>
      <dsp:txXfrm>
        <a:off x="5827635" y="802089"/>
        <a:ext cx="4149382" cy="2576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1E395-6BE4-47F5-811F-E15C01F382A3}">
      <dsp:nvSpPr>
        <dsp:cNvPr id="0" name=""/>
        <dsp:cNvSpPr/>
      </dsp:nvSpPr>
      <dsp:spPr>
        <a:xfrm>
          <a:off x="196" y="542657"/>
          <a:ext cx="2372171" cy="2846605"/>
        </a:xfrm>
        <a:prstGeom prst="rect">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w="6350"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kern="1200" dirty="0"/>
            <a:t>Warm-up: Cold Reading #1</a:t>
          </a:r>
        </a:p>
      </dsp:txBody>
      <dsp:txXfrm>
        <a:off x="196" y="1681299"/>
        <a:ext cx="2372171" cy="1707963"/>
      </dsp:txXfrm>
    </dsp:sp>
    <dsp:sp modelId="{DDC4DA76-A663-4AA3-BC1D-A5CC3BBC639B}">
      <dsp:nvSpPr>
        <dsp:cNvPr id="0" name=""/>
        <dsp:cNvSpPr/>
      </dsp:nvSpPr>
      <dsp:spPr>
        <a:xfrm>
          <a:off x="196" y="542657"/>
          <a:ext cx="2372171" cy="1138642"/>
        </a:xfrm>
        <a:prstGeom prst="rect">
          <a:avLst/>
        </a:prstGeom>
        <a:noFill/>
        <a:ln w="6350" cap="flat" cmpd="sng" algn="ctr">
          <a:no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33650">
            <a:lnSpc>
              <a:spcPct val="90000"/>
            </a:lnSpc>
            <a:spcBef>
              <a:spcPct val="0"/>
            </a:spcBef>
            <a:spcAft>
              <a:spcPct val="35000"/>
            </a:spcAft>
            <a:buNone/>
          </a:pPr>
          <a:r>
            <a:rPr lang="en-US" sz="5700" kern="1200"/>
            <a:t>01</a:t>
          </a:r>
        </a:p>
      </dsp:txBody>
      <dsp:txXfrm>
        <a:off x="196" y="542657"/>
        <a:ext cx="2372171" cy="1138642"/>
      </dsp:txXfrm>
    </dsp:sp>
    <dsp:sp modelId="{3F0EC22E-2B49-46CD-887A-70067504348A}">
      <dsp:nvSpPr>
        <dsp:cNvPr id="0" name=""/>
        <dsp:cNvSpPr/>
      </dsp:nvSpPr>
      <dsp:spPr>
        <a:xfrm>
          <a:off x="2562141" y="542657"/>
          <a:ext cx="2372171" cy="2846605"/>
        </a:xfrm>
        <a:prstGeom prst="rect">
          <a:avLst/>
        </a:prstGeom>
        <a:gradFill rotWithShape="0">
          <a:gsLst>
            <a:gs pos="0">
              <a:schemeClr val="accent5">
                <a:hueOff val="138169"/>
                <a:satOff val="13165"/>
                <a:lumOff val="-5490"/>
                <a:alphaOff val="0"/>
                <a:satMod val="100000"/>
                <a:lumMod val="100000"/>
              </a:schemeClr>
            </a:gs>
            <a:gs pos="50000">
              <a:schemeClr val="accent5">
                <a:hueOff val="138169"/>
                <a:satOff val="13165"/>
                <a:lumOff val="-5490"/>
                <a:alphaOff val="0"/>
                <a:shade val="99000"/>
                <a:satMod val="105000"/>
                <a:lumMod val="100000"/>
              </a:schemeClr>
            </a:gs>
            <a:gs pos="100000">
              <a:schemeClr val="accent5">
                <a:hueOff val="138169"/>
                <a:satOff val="13165"/>
                <a:lumOff val="-5490"/>
                <a:alphaOff val="0"/>
                <a:shade val="98000"/>
                <a:satMod val="105000"/>
                <a:lumMod val="100000"/>
              </a:schemeClr>
            </a:gs>
          </a:gsLst>
          <a:lin ang="5400000" scaled="0"/>
        </a:gradFill>
        <a:ln w="6350" cap="flat" cmpd="sng" algn="ctr">
          <a:solidFill>
            <a:schemeClr val="accent5">
              <a:hueOff val="138169"/>
              <a:satOff val="13165"/>
              <a:lumOff val="-549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kern="1200" dirty="0"/>
            <a:t>Semester Lit Terms: Characterization</a:t>
          </a:r>
        </a:p>
      </dsp:txBody>
      <dsp:txXfrm>
        <a:off x="2562141" y="1681299"/>
        <a:ext cx="2372171" cy="1707963"/>
      </dsp:txXfrm>
    </dsp:sp>
    <dsp:sp modelId="{14D253F6-A708-4BEF-8F43-B749092FA698}">
      <dsp:nvSpPr>
        <dsp:cNvPr id="0" name=""/>
        <dsp:cNvSpPr/>
      </dsp:nvSpPr>
      <dsp:spPr>
        <a:xfrm>
          <a:off x="2562141" y="542657"/>
          <a:ext cx="2372171" cy="1138642"/>
        </a:xfrm>
        <a:prstGeom prst="rect">
          <a:avLst/>
        </a:prstGeom>
        <a:noFill/>
        <a:ln w="6350" cap="flat" cmpd="sng" algn="ctr">
          <a:no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33650">
            <a:lnSpc>
              <a:spcPct val="90000"/>
            </a:lnSpc>
            <a:spcBef>
              <a:spcPct val="0"/>
            </a:spcBef>
            <a:spcAft>
              <a:spcPct val="35000"/>
            </a:spcAft>
            <a:buNone/>
          </a:pPr>
          <a:r>
            <a:rPr lang="en-US" sz="5700" kern="1200"/>
            <a:t>02</a:t>
          </a:r>
        </a:p>
      </dsp:txBody>
      <dsp:txXfrm>
        <a:off x="2562141" y="542657"/>
        <a:ext cx="2372171" cy="1138642"/>
      </dsp:txXfrm>
    </dsp:sp>
    <dsp:sp modelId="{972DCCFD-3A91-486A-B7DD-33C3ED77F2A7}">
      <dsp:nvSpPr>
        <dsp:cNvPr id="0" name=""/>
        <dsp:cNvSpPr/>
      </dsp:nvSpPr>
      <dsp:spPr>
        <a:xfrm>
          <a:off x="5124086" y="542657"/>
          <a:ext cx="2372171" cy="2846605"/>
        </a:xfrm>
        <a:prstGeom prst="rect">
          <a:avLst/>
        </a:prstGeom>
        <a:gradFill rotWithShape="0">
          <a:gsLst>
            <a:gs pos="0">
              <a:schemeClr val="accent5">
                <a:hueOff val="276338"/>
                <a:satOff val="26330"/>
                <a:lumOff val="-10981"/>
                <a:alphaOff val="0"/>
                <a:satMod val="100000"/>
                <a:lumMod val="100000"/>
              </a:schemeClr>
            </a:gs>
            <a:gs pos="50000">
              <a:schemeClr val="accent5">
                <a:hueOff val="276338"/>
                <a:satOff val="26330"/>
                <a:lumOff val="-10981"/>
                <a:alphaOff val="0"/>
                <a:shade val="99000"/>
                <a:satMod val="105000"/>
                <a:lumMod val="100000"/>
              </a:schemeClr>
            </a:gs>
            <a:gs pos="100000">
              <a:schemeClr val="accent5">
                <a:hueOff val="276338"/>
                <a:satOff val="26330"/>
                <a:lumOff val="-10981"/>
                <a:alphaOff val="0"/>
                <a:shade val="98000"/>
                <a:satMod val="105000"/>
                <a:lumMod val="100000"/>
              </a:schemeClr>
            </a:gs>
          </a:gsLst>
          <a:lin ang="5400000" scaled="0"/>
        </a:gradFill>
        <a:ln w="6350" cap="flat" cmpd="sng" algn="ctr">
          <a:solidFill>
            <a:schemeClr val="accent5">
              <a:hueOff val="276338"/>
              <a:satOff val="26330"/>
              <a:lumOff val="-10981"/>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kern="1200" dirty="0"/>
            <a:t>Unit 1: Ethnic Hash</a:t>
          </a:r>
        </a:p>
      </dsp:txBody>
      <dsp:txXfrm>
        <a:off x="5124086" y="1681299"/>
        <a:ext cx="2372171" cy="1707963"/>
      </dsp:txXfrm>
    </dsp:sp>
    <dsp:sp modelId="{9A8CD6A4-7378-4F99-9302-60509A001D42}">
      <dsp:nvSpPr>
        <dsp:cNvPr id="0" name=""/>
        <dsp:cNvSpPr/>
      </dsp:nvSpPr>
      <dsp:spPr>
        <a:xfrm>
          <a:off x="5124086" y="542657"/>
          <a:ext cx="2372171" cy="1138642"/>
        </a:xfrm>
        <a:prstGeom prst="rect">
          <a:avLst/>
        </a:prstGeom>
        <a:noFill/>
        <a:ln w="6350" cap="flat" cmpd="sng" algn="ctr">
          <a:no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33650">
            <a:lnSpc>
              <a:spcPct val="90000"/>
            </a:lnSpc>
            <a:spcBef>
              <a:spcPct val="0"/>
            </a:spcBef>
            <a:spcAft>
              <a:spcPct val="35000"/>
            </a:spcAft>
            <a:buNone/>
          </a:pPr>
          <a:r>
            <a:rPr lang="en-US" sz="5700" kern="1200"/>
            <a:t>03</a:t>
          </a:r>
        </a:p>
      </dsp:txBody>
      <dsp:txXfrm>
        <a:off x="5124086" y="542657"/>
        <a:ext cx="2372171" cy="1138642"/>
      </dsp:txXfrm>
    </dsp:sp>
    <dsp:sp modelId="{217F4EF5-077C-4361-83C7-CEB8599FE3E1}">
      <dsp:nvSpPr>
        <dsp:cNvPr id="0" name=""/>
        <dsp:cNvSpPr/>
      </dsp:nvSpPr>
      <dsp:spPr>
        <a:xfrm>
          <a:off x="7686032" y="542657"/>
          <a:ext cx="2372171" cy="2846605"/>
        </a:xfrm>
        <a:prstGeom prst="rect">
          <a:avLst/>
        </a:prstGeom>
        <a:gradFill rotWithShape="0">
          <a:gsLst>
            <a:gs pos="0">
              <a:schemeClr val="accent5">
                <a:hueOff val="414507"/>
                <a:satOff val="39495"/>
                <a:lumOff val="-16471"/>
                <a:alphaOff val="0"/>
                <a:satMod val="100000"/>
                <a:lumMod val="100000"/>
              </a:schemeClr>
            </a:gs>
            <a:gs pos="50000">
              <a:schemeClr val="accent5">
                <a:hueOff val="414507"/>
                <a:satOff val="39495"/>
                <a:lumOff val="-16471"/>
                <a:alphaOff val="0"/>
                <a:shade val="99000"/>
                <a:satMod val="105000"/>
                <a:lumMod val="100000"/>
              </a:schemeClr>
            </a:gs>
            <a:gs pos="100000">
              <a:schemeClr val="accent5">
                <a:hueOff val="414507"/>
                <a:satOff val="39495"/>
                <a:lumOff val="-16471"/>
                <a:alphaOff val="0"/>
                <a:shade val="98000"/>
                <a:satMod val="105000"/>
                <a:lumMod val="100000"/>
              </a:schemeClr>
            </a:gs>
          </a:gsLst>
          <a:lin ang="5400000" scaled="0"/>
        </a:gradFill>
        <a:ln w="6350" cap="flat" cmpd="sng" algn="ctr">
          <a:solidFill>
            <a:schemeClr val="accent5">
              <a:hueOff val="414507"/>
              <a:satOff val="39495"/>
              <a:lumOff val="-16471"/>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800100">
            <a:lnSpc>
              <a:spcPct val="90000"/>
            </a:lnSpc>
            <a:spcBef>
              <a:spcPct val="0"/>
            </a:spcBef>
            <a:spcAft>
              <a:spcPct val="35000"/>
            </a:spcAft>
            <a:buNone/>
          </a:pPr>
          <a:r>
            <a:rPr lang="en-US" sz="1800" kern="1200" dirty="0"/>
            <a:t>Set-up Writer’s Notebook</a:t>
          </a:r>
        </a:p>
      </dsp:txBody>
      <dsp:txXfrm>
        <a:off x="7686032" y="1681299"/>
        <a:ext cx="2372171" cy="1707963"/>
      </dsp:txXfrm>
    </dsp:sp>
    <dsp:sp modelId="{F633EB78-A34B-49B8-865C-21CF9D668528}">
      <dsp:nvSpPr>
        <dsp:cNvPr id="0" name=""/>
        <dsp:cNvSpPr/>
      </dsp:nvSpPr>
      <dsp:spPr>
        <a:xfrm>
          <a:off x="7686032" y="542657"/>
          <a:ext cx="2372171" cy="1138642"/>
        </a:xfrm>
        <a:prstGeom prst="rect">
          <a:avLst/>
        </a:prstGeom>
        <a:noFill/>
        <a:ln w="6350" cap="flat" cmpd="sng" algn="ctr">
          <a:no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533650">
            <a:lnSpc>
              <a:spcPct val="90000"/>
            </a:lnSpc>
            <a:spcBef>
              <a:spcPct val="0"/>
            </a:spcBef>
            <a:spcAft>
              <a:spcPct val="35000"/>
            </a:spcAft>
            <a:buNone/>
          </a:pPr>
          <a:r>
            <a:rPr lang="en-US" sz="5700" kern="1200"/>
            <a:t>04</a:t>
          </a:r>
        </a:p>
      </dsp:txBody>
      <dsp:txXfrm>
        <a:off x="7686032" y="542657"/>
        <a:ext cx="2372171" cy="1138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9ABD-594C-4E03-BA80-B789F6FE67C4}">
      <dsp:nvSpPr>
        <dsp:cNvPr id="0" name=""/>
        <dsp:cNvSpPr/>
      </dsp:nvSpPr>
      <dsp:spPr>
        <a:xfrm>
          <a:off x="727751" y="352"/>
          <a:ext cx="1432936" cy="859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Table of contents page</a:t>
          </a:r>
        </a:p>
      </dsp:txBody>
      <dsp:txXfrm>
        <a:off x="727751" y="352"/>
        <a:ext cx="1432936" cy="859761"/>
      </dsp:txXfrm>
    </dsp:sp>
    <dsp:sp modelId="{19508B36-E25B-434A-84D8-9B721B31D516}">
      <dsp:nvSpPr>
        <dsp:cNvPr id="0" name=""/>
        <dsp:cNvSpPr/>
      </dsp:nvSpPr>
      <dsp:spPr>
        <a:xfrm>
          <a:off x="727751" y="1003408"/>
          <a:ext cx="1432936" cy="859761"/>
        </a:xfrm>
        <a:prstGeom prst="rect">
          <a:avLst/>
        </a:prstGeom>
        <a:solidFill>
          <a:schemeClr val="accent5">
            <a:hueOff val="138169"/>
            <a:satOff val="13165"/>
            <a:lumOff val="-54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Number pages 1-50 (odd #s)</a:t>
          </a:r>
        </a:p>
      </dsp:txBody>
      <dsp:txXfrm>
        <a:off x="727751" y="1003408"/>
        <a:ext cx="1432936" cy="859761"/>
      </dsp:txXfrm>
    </dsp:sp>
    <dsp:sp modelId="{680B85FF-F10D-4773-82D3-21E883BAA45C}">
      <dsp:nvSpPr>
        <dsp:cNvPr id="0" name=""/>
        <dsp:cNvSpPr/>
      </dsp:nvSpPr>
      <dsp:spPr>
        <a:xfrm>
          <a:off x="727751" y="2006463"/>
          <a:ext cx="1432936" cy="859761"/>
        </a:xfrm>
        <a:prstGeom prst="rect">
          <a:avLst/>
        </a:prstGeom>
        <a:solidFill>
          <a:schemeClr val="accent5">
            <a:hueOff val="276338"/>
            <a:satOff val="26330"/>
            <a:lumOff val="-10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Title Page 1:</a:t>
          </a:r>
        </a:p>
        <a:p>
          <a:pPr marL="0" lvl="0" indent="0" algn="ctr" defTabSz="755650">
            <a:lnSpc>
              <a:spcPct val="90000"/>
            </a:lnSpc>
            <a:spcBef>
              <a:spcPct val="0"/>
            </a:spcBef>
            <a:spcAft>
              <a:spcPct val="35000"/>
            </a:spcAft>
            <a:buNone/>
          </a:pPr>
          <a:r>
            <a:rPr lang="en-US" sz="1700" b="1" kern="1200"/>
            <a:t>“Reflection”</a:t>
          </a:r>
        </a:p>
      </dsp:txBody>
      <dsp:txXfrm>
        <a:off x="727751" y="2006463"/>
        <a:ext cx="1432936" cy="859761"/>
      </dsp:txXfrm>
    </dsp:sp>
    <dsp:sp modelId="{431CE3E6-85CB-4406-A2D5-51DA383295E0}">
      <dsp:nvSpPr>
        <dsp:cNvPr id="0" name=""/>
        <dsp:cNvSpPr/>
      </dsp:nvSpPr>
      <dsp:spPr>
        <a:xfrm>
          <a:off x="727751" y="3009519"/>
          <a:ext cx="1432936" cy="859761"/>
        </a:xfrm>
        <a:prstGeom prst="rect">
          <a:avLst/>
        </a:prstGeom>
        <a:solidFill>
          <a:schemeClr val="accent5">
            <a:hueOff val="414507"/>
            <a:satOff val="39495"/>
            <a:lumOff val="-16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Name on Front</a:t>
          </a:r>
        </a:p>
      </dsp:txBody>
      <dsp:txXfrm>
        <a:off x="727751" y="3009519"/>
        <a:ext cx="1432936" cy="859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85DD6-78F5-4F8B-BCD3-7EA959F8ADA2}">
      <dsp:nvSpPr>
        <dsp:cNvPr id="0" name=""/>
        <dsp:cNvSpPr/>
      </dsp:nvSpPr>
      <dsp:spPr>
        <a:xfrm>
          <a:off x="3013" y="1388887"/>
          <a:ext cx="2151570" cy="136624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E330D4C-76D6-4024-BBEF-1AA64F7A1D13}">
      <dsp:nvSpPr>
        <dsp:cNvPr id="0" name=""/>
        <dsp:cNvSpPr/>
      </dsp:nvSpPr>
      <dsp:spPr>
        <a:xfrm>
          <a:off x="242076" y="1615997"/>
          <a:ext cx="2151570" cy="136624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Reading Quiz/ </a:t>
          </a:r>
          <a:r>
            <a:rPr lang="en-US" sz="2300" b="1" kern="1200" dirty="0"/>
            <a:t>Writer’s Notebook #1</a:t>
          </a:r>
        </a:p>
      </dsp:txBody>
      <dsp:txXfrm>
        <a:off x="282092" y="1656013"/>
        <a:ext cx="2071538" cy="1286215"/>
      </dsp:txXfrm>
    </dsp:sp>
    <dsp:sp modelId="{D3EB9411-C932-4755-99C6-B374A98B5E00}">
      <dsp:nvSpPr>
        <dsp:cNvPr id="0" name=""/>
        <dsp:cNvSpPr/>
      </dsp:nvSpPr>
      <dsp:spPr>
        <a:xfrm>
          <a:off x="2632710" y="1388887"/>
          <a:ext cx="2151570" cy="136624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B4FA98F-D4FB-491D-9133-724F6DB2167A}">
      <dsp:nvSpPr>
        <dsp:cNvPr id="0" name=""/>
        <dsp:cNvSpPr/>
      </dsp:nvSpPr>
      <dsp:spPr>
        <a:xfrm>
          <a:off x="2871773" y="1615997"/>
          <a:ext cx="2151570" cy="136624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Springboard: Ethnic Hash</a:t>
          </a:r>
        </a:p>
      </dsp:txBody>
      <dsp:txXfrm>
        <a:off x="2911789" y="1656013"/>
        <a:ext cx="2071538" cy="1286215"/>
      </dsp:txXfrm>
    </dsp:sp>
    <dsp:sp modelId="{85129D58-4AFE-488A-932C-CB0FFA82BC4C}">
      <dsp:nvSpPr>
        <dsp:cNvPr id="0" name=""/>
        <dsp:cNvSpPr/>
      </dsp:nvSpPr>
      <dsp:spPr>
        <a:xfrm>
          <a:off x="5262407" y="1388887"/>
          <a:ext cx="2151570" cy="136624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5BB4495-D070-4483-80F8-077CA10C0D77}">
      <dsp:nvSpPr>
        <dsp:cNvPr id="0" name=""/>
        <dsp:cNvSpPr/>
      </dsp:nvSpPr>
      <dsp:spPr>
        <a:xfrm>
          <a:off x="5501470" y="1615997"/>
          <a:ext cx="2151570" cy="136624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Writing Claims		</a:t>
          </a:r>
        </a:p>
      </dsp:txBody>
      <dsp:txXfrm>
        <a:off x="5541486" y="1656013"/>
        <a:ext cx="2071538" cy="1286215"/>
      </dsp:txXfrm>
    </dsp:sp>
    <dsp:sp modelId="{73CBDC95-ED6A-4CD2-BFEB-5CD4A56A6379}">
      <dsp:nvSpPr>
        <dsp:cNvPr id="0" name=""/>
        <dsp:cNvSpPr/>
      </dsp:nvSpPr>
      <dsp:spPr>
        <a:xfrm>
          <a:off x="7892104" y="1388887"/>
          <a:ext cx="2151570" cy="136624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C60655C-27F3-44A8-BED3-A2BD088572A3}">
      <dsp:nvSpPr>
        <dsp:cNvPr id="0" name=""/>
        <dsp:cNvSpPr/>
      </dsp:nvSpPr>
      <dsp:spPr>
        <a:xfrm>
          <a:off x="8131167" y="1615997"/>
          <a:ext cx="2151570" cy="136624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FlipGrid</a:t>
          </a:r>
          <a:r>
            <a:rPr lang="en-US" sz="2300" kern="1200" dirty="0"/>
            <a:t> Assignment</a:t>
          </a:r>
        </a:p>
      </dsp:txBody>
      <dsp:txXfrm>
        <a:off x="8171183" y="1656013"/>
        <a:ext cx="2071538" cy="1286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E6B1C-1C49-449F-BA0A-E9CD0633D234}">
      <dsp:nvSpPr>
        <dsp:cNvPr id="0" name=""/>
        <dsp:cNvSpPr/>
      </dsp:nvSpPr>
      <dsp:spPr>
        <a:xfrm>
          <a:off x="0" y="0"/>
          <a:ext cx="7744967" cy="707745"/>
        </a:xfrm>
        <a:prstGeom prst="roundRect">
          <a:avLst>
            <a:gd name="adj" fmla="val 10000"/>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Warm-up: Cold Reading #2</a:t>
          </a:r>
        </a:p>
      </dsp:txBody>
      <dsp:txXfrm>
        <a:off x="20729" y="20729"/>
        <a:ext cx="6898449" cy="666287"/>
      </dsp:txXfrm>
    </dsp:sp>
    <dsp:sp modelId="{A3346266-503D-42D6-9F4B-924259D0985C}">
      <dsp:nvSpPr>
        <dsp:cNvPr id="0" name=""/>
        <dsp:cNvSpPr/>
      </dsp:nvSpPr>
      <dsp:spPr>
        <a:xfrm>
          <a:off x="578358" y="806043"/>
          <a:ext cx="7744967" cy="707745"/>
        </a:xfrm>
        <a:prstGeom prst="roundRect">
          <a:avLst>
            <a:gd name="adj" fmla="val 10000"/>
          </a:avLst>
        </a:prstGeom>
        <a:gradFill rotWithShape="0">
          <a:gsLst>
            <a:gs pos="0">
              <a:schemeClr val="accent5">
                <a:hueOff val="103627"/>
                <a:satOff val="9874"/>
                <a:lumOff val="-4118"/>
                <a:alphaOff val="0"/>
                <a:satMod val="100000"/>
                <a:lumMod val="100000"/>
              </a:schemeClr>
            </a:gs>
            <a:gs pos="50000">
              <a:schemeClr val="accent5">
                <a:hueOff val="103627"/>
                <a:satOff val="9874"/>
                <a:lumOff val="-4118"/>
                <a:alphaOff val="0"/>
                <a:shade val="99000"/>
                <a:satMod val="105000"/>
                <a:lumMod val="100000"/>
              </a:schemeClr>
            </a:gs>
            <a:gs pos="100000">
              <a:schemeClr val="accent5">
                <a:hueOff val="103627"/>
                <a:satOff val="9874"/>
                <a:lumOff val="-4118"/>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FlipGrid</a:t>
          </a:r>
          <a:r>
            <a:rPr lang="en-US" sz="2800" kern="1200" dirty="0"/>
            <a:t> Assignment</a:t>
          </a:r>
        </a:p>
      </dsp:txBody>
      <dsp:txXfrm>
        <a:off x="599087" y="826772"/>
        <a:ext cx="6665117" cy="666287"/>
      </dsp:txXfrm>
    </dsp:sp>
    <dsp:sp modelId="{A7AE0722-720E-4E4F-B8B0-3D39F1173875}">
      <dsp:nvSpPr>
        <dsp:cNvPr id="0" name=""/>
        <dsp:cNvSpPr/>
      </dsp:nvSpPr>
      <dsp:spPr>
        <a:xfrm>
          <a:off x="1156716" y="1612087"/>
          <a:ext cx="7744967" cy="707745"/>
        </a:xfrm>
        <a:prstGeom prst="roundRect">
          <a:avLst>
            <a:gd name="adj" fmla="val 10000"/>
          </a:avLst>
        </a:prstGeom>
        <a:gradFill rotWithShape="0">
          <a:gsLst>
            <a:gs pos="0">
              <a:schemeClr val="accent5">
                <a:hueOff val="207253"/>
                <a:satOff val="19748"/>
                <a:lumOff val="-8236"/>
                <a:alphaOff val="0"/>
                <a:satMod val="100000"/>
                <a:lumMod val="100000"/>
              </a:schemeClr>
            </a:gs>
            <a:gs pos="50000">
              <a:schemeClr val="accent5">
                <a:hueOff val="207253"/>
                <a:satOff val="19748"/>
                <a:lumOff val="-8236"/>
                <a:alphaOff val="0"/>
                <a:shade val="99000"/>
                <a:satMod val="105000"/>
                <a:lumMod val="100000"/>
              </a:schemeClr>
            </a:gs>
            <a:gs pos="100000">
              <a:schemeClr val="accent5">
                <a:hueOff val="207253"/>
                <a:satOff val="19748"/>
                <a:lumOff val="-8236"/>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Speed Dating</a:t>
          </a:r>
        </a:p>
      </dsp:txBody>
      <dsp:txXfrm>
        <a:off x="1177445" y="1632816"/>
        <a:ext cx="6665117" cy="666287"/>
      </dsp:txXfrm>
    </dsp:sp>
    <dsp:sp modelId="{A31258D0-5DA1-49B1-8AA7-FB46F835CD7A}">
      <dsp:nvSpPr>
        <dsp:cNvPr id="0" name=""/>
        <dsp:cNvSpPr/>
      </dsp:nvSpPr>
      <dsp:spPr>
        <a:xfrm>
          <a:off x="1735073" y="2418130"/>
          <a:ext cx="7744967" cy="707745"/>
        </a:xfrm>
        <a:prstGeom prst="roundRect">
          <a:avLst>
            <a:gd name="adj" fmla="val 10000"/>
          </a:avLst>
        </a:prstGeom>
        <a:gradFill rotWithShape="0">
          <a:gsLst>
            <a:gs pos="0">
              <a:schemeClr val="accent5">
                <a:hueOff val="310880"/>
                <a:satOff val="29621"/>
                <a:lumOff val="-12353"/>
                <a:alphaOff val="0"/>
                <a:satMod val="100000"/>
                <a:lumMod val="100000"/>
              </a:schemeClr>
            </a:gs>
            <a:gs pos="50000">
              <a:schemeClr val="accent5">
                <a:hueOff val="310880"/>
                <a:satOff val="29621"/>
                <a:lumOff val="-12353"/>
                <a:alphaOff val="0"/>
                <a:shade val="99000"/>
                <a:satMod val="105000"/>
                <a:lumMod val="100000"/>
              </a:schemeClr>
            </a:gs>
            <a:gs pos="100000">
              <a:schemeClr val="accent5">
                <a:hueOff val="310880"/>
                <a:satOff val="29621"/>
                <a:lumOff val="-1235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Claims &amp; Evidence (HW)</a:t>
          </a:r>
        </a:p>
      </dsp:txBody>
      <dsp:txXfrm>
        <a:off x="1755802" y="2438859"/>
        <a:ext cx="6665117" cy="666287"/>
      </dsp:txXfrm>
    </dsp:sp>
    <dsp:sp modelId="{62989A03-D1E7-46F9-808A-535B35121346}">
      <dsp:nvSpPr>
        <dsp:cNvPr id="0" name=""/>
        <dsp:cNvSpPr/>
      </dsp:nvSpPr>
      <dsp:spPr>
        <a:xfrm>
          <a:off x="2313432" y="3224174"/>
          <a:ext cx="7744967" cy="707745"/>
        </a:xfrm>
        <a:prstGeom prst="roundRect">
          <a:avLst>
            <a:gd name="adj" fmla="val 10000"/>
          </a:avLst>
        </a:prstGeom>
        <a:gradFill rotWithShape="0">
          <a:gsLst>
            <a:gs pos="0">
              <a:schemeClr val="accent5">
                <a:hueOff val="414507"/>
                <a:satOff val="39495"/>
                <a:lumOff val="-16471"/>
                <a:alphaOff val="0"/>
                <a:satMod val="100000"/>
                <a:lumMod val="100000"/>
              </a:schemeClr>
            </a:gs>
            <a:gs pos="50000">
              <a:schemeClr val="accent5">
                <a:hueOff val="414507"/>
                <a:satOff val="39495"/>
                <a:lumOff val="-16471"/>
                <a:alphaOff val="0"/>
                <a:shade val="99000"/>
                <a:satMod val="105000"/>
                <a:lumMod val="100000"/>
              </a:schemeClr>
            </a:gs>
            <a:gs pos="100000">
              <a:schemeClr val="accent5">
                <a:hueOff val="414507"/>
                <a:satOff val="39495"/>
                <a:lumOff val="-1647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Springboard: Two Kinds Continued	</a:t>
          </a:r>
        </a:p>
      </dsp:txBody>
      <dsp:txXfrm>
        <a:off x="2334161" y="3244903"/>
        <a:ext cx="6665117" cy="666287"/>
      </dsp:txXfrm>
    </dsp:sp>
    <dsp:sp modelId="{D12BB74A-1DA0-400D-8590-D04696A15891}">
      <dsp:nvSpPr>
        <dsp:cNvPr id="0" name=""/>
        <dsp:cNvSpPr/>
      </dsp:nvSpPr>
      <dsp:spPr>
        <a:xfrm>
          <a:off x="7284933" y="517047"/>
          <a:ext cx="460034" cy="46003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88441" y="517047"/>
        <a:ext cx="253018" cy="346176"/>
      </dsp:txXfrm>
    </dsp:sp>
    <dsp:sp modelId="{15463F7C-B095-4FDA-8530-B0963C7CF43D}">
      <dsp:nvSpPr>
        <dsp:cNvPr id="0" name=""/>
        <dsp:cNvSpPr/>
      </dsp:nvSpPr>
      <dsp:spPr>
        <a:xfrm>
          <a:off x="7863291" y="1323091"/>
          <a:ext cx="460034" cy="460034"/>
        </a:xfrm>
        <a:prstGeom prst="downArrow">
          <a:avLst>
            <a:gd name="adj1" fmla="val 55000"/>
            <a:gd name="adj2" fmla="val 45000"/>
          </a:avLst>
        </a:prstGeom>
        <a:solidFill>
          <a:schemeClr val="accent5">
            <a:tint val="40000"/>
            <a:alpha val="90000"/>
            <a:hueOff val="289189"/>
            <a:satOff val="-2345"/>
            <a:lumOff val="-632"/>
            <a:alphaOff val="0"/>
          </a:schemeClr>
        </a:solidFill>
        <a:ln w="6350" cap="flat" cmpd="sng" algn="ctr">
          <a:solidFill>
            <a:schemeClr val="accent5">
              <a:tint val="40000"/>
              <a:alpha val="9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66799" y="1323091"/>
        <a:ext cx="253018" cy="346176"/>
      </dsp:txXfrm>
    </dsp:sp>
    <dsp:sp modelId="{3F563606-F3DB-4F68-92D2-B077243AED44}">
      <dsp:nvSpPr>
        <dsp:cNvPr id="0" name=""/>
        <dsp:cNvSpPr/>
      </dsp:nvSpPr>
      <dsp:spPr>
        <a:xfrm>
          <a:off x="8441649" y="2117338"/>
          <a:ext cx="460034" cy="460034"/>
        </a:xfrm>
        <a:prstGeom prst="downArrow">
          <a:avLst>
            <a:gd name="adj1" fmla="val 55000"/>
            <a:gd name="adj2" fmla="val 45000"/>
          </a:avLst>
        </a:prstGeom>
        <a:solidFill>
          <a:schemeClr val="accent5">
            <a:tint val="40000"/>
            <a:alpha val="90000"/>
            <a:hueOff val="578379"/>
            <a:satOff val="-4691"/>
            <a:lumOff val="-1263"/>
            <a:alphaOff val="0"/>
          </a:schemeClr>
        </a:solidFill>
        <a:ln w="6350" cap="flat" cmpd="sng" algn="ctr">
          <a:solidFill>
            <a:schemeClr val="accent5">
              <a:tint val="40000"/>
              <a:alpha val="9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45157" y="2117338"/>
        <a:ext cx="253018" cy="346176"/>
      </dsp:txXfrm>
    </dsp:sp>
    <dsp:sp modelId="{A4631655-DD71-4F56-A05B-CA91F09C41C6}">
      <dsp:nvSpPr>
        <dsp:cNvPr id="0" name=""/>
        <dsp:cNvSpPr/>
      </dsp:nvSpPr>
      <dsp:spPr>
        <a:xfrm>
          <a:off x="9020007" y="2931246"/>
          <a:ext cx="460034" cy="460034"/>
        </a:xfrm>
        <a:prstGeom prst="downArrow">
          <a:avLst>
            <a:gd name="adj1" fmla="val 55000"/>
            <a:gd name="adj2" fmla="val 45000"/>
          </a:avLst>
        </a:prstGeom>
        <a:solidFill>
          <a:schemeClr val="accent5">
            <a:tint val="40000"/>
            <a:alpha val="90000"/>
            <a:hueOff val="867568"/>
            <a:satOff val="-7036"/>
            <a:lumOff val="-1895"/>
            <a:alphaOff val="0"/>
          </a:schemeClr>
        </a:solidFill>
        <a:ln w="6350" cap="flat" cmpd="sng" algn="ctr">
          <a:solidFill>
            <a:schemeClr val="accent5">
              <a:tint val="40000"/>
              <a:alpha val="90000"/>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23515" y="2931246"/>
        <a:ext cx="253018" cy="3461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E64DB-BE40-473C-95EB-7766549FCC25}">
      <dsp:nvSpPr>
        <dsp:cNvPr id="0" name=""/>
        <dsp:cNvSpPr/>
      </dsp:nvSpPr>
      <dsp:spPr>
        <a:xfrm>
          <a:off x="0" y="0"/>
          <a:ext cx="8053644" cy="7589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IR Norms/ Reading/ Discussion</a:t>
          </a:r>
        </a:p>
      </dsp:txBody>
      <dsp:txXfrm>
        <a:off x="22228" y="22228"/>
        <a:ext cx="7145925" cy="714456"/>
      </dsp:txXfrm>
    </dsp:sp>
    <dsp:sp modelId="{03CBBD77-BB7E-4574-980E-0524617ABE71}">
      <dsp:nvSpPr>
        <dsp:cNvPr id="0" name=""/>
        <dsp:cNvSpPr/>
      </dsp:nvSpPr>
      <dsp:spPr>
        <a:xfrm>
          <a:off x="601408" y="864316"/>
          <a:ext cx="8053644" cy="7589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Warm-up: Film Clip Friday #1</a:t>
          </a:r>
        </a:p>
      </dsp:txBody>
      <dsp:txXfrm>
        <a:off x="623636" y="886544"/>
        <a:ext cx="6914486" cy="714456"/>
      </dsp:txXfrm>
    </dsp:sp>
    <dsp:sp modelId="{D409D289-71E2-4992-BA9A-1F55492D266F}">
      <dsp:nvSpPr>
        <dsp:cNvPr id="0" name=""/>
        <dsp:cNvSpPr/>
      </dsp:nvSpPr>
      <dsp:spPr>
        <a:xfrm>
          <a:off x="1202816" y="1728633"/>
          <a:ext cx="8053644" cy="7589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Springboard: Two Kinds</a:t>
          </a:r>
        </a:p>
      </dsp:txBody>
      <dsp:txXfrm>
        <a:off x="1225044" y="1750861"/>
        <a:ext cx="6914486" cy="714456"/>
      </dsp:txXfrm>
    </dsp:sp>
    <dsp:sp modelId="{0389F405-DC56-4CC4-856E-D5912F82C06B}">
      <dsp:nvSpPr>
        <dsp:cNvPr id="0" name=""/>
        <dsp:cNvSpPr/>
      </dsp:nvSpPr>
      <dsp:spPr>
        <a:xfrm>
          <a:off x="1804225" y="2592950"/>
          <a:ext cx="8053644" cy="7589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Intro: “9 Alignments”</a:t>
          </a:r>
        </a:p>
      </dsp:txBody>
      <dsp:txXfrm>
        <a:off x="1826453" y="2615178"/>
        <a:ext cx="6914486" cy="714456"/>
      </dsp:txXfrm>
    </dsp:sp>
    <dsp:sp modelId="{7C3D8A51-EB5F-4A49-A4FA-FE807ADDC33C}">
      <dsp:nvSpPr>
        <dsp:cNvPr id="0" name=""/>
        <dsp:cNvSpPr/>
      </dsp:nvSpPr>
      <dsp:spPr>
        <a:xfrm>
          <a:off x="2405633" y="3457266"/>
          <a:ext cx="8053644" cy="75891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Extra time? Claim &amp; Quiz Feedback</a:t>
          </a:r>
        </a:p>
      </dsp:txBody>
      <dsp:txXfrm>
        <a:off x="2427861" y="3479494"/>
        <a:ext cx="6914486" cy="714456"/>
      </dsp:txXfrm>
    </dsp:sp>
    <dsp:sp modelId="{2AA55E54-7C6D-4193-BE3A-4778F3165686}">
      <dsp:nvSpPr>
        <dsp:cNvPr id="0" name=""/>
        <dsp:cNvSpPr/>
      </dsp:nvSpPr>
      <dsp:spPr>
        <a:xfrm>
          <a:off x="7560351" y="554427"/>
          <a:ext cx="493292" cy="49329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671342" y="554427"/>
        <a:ext cx="271310" cy="371202"/>
      </dsp:txXfrm>
    </dsp:sp>
    <dsp:sp modelId="{1AFA5AE6-E906-4281-B64D-7994278D05DD}">
      <dsp:nvSpPr>
        <dsp:cNvPr id="0" name=""/>
        <dsp:cNvSpPr/>
      </dsp:nvSpPr>
      <dsp:spPr>
        <a:xfrm>
          <a:off x="8161759" y="1418744"/>
          <a:ext cx="493292" cy="49329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72750" y="1418744"/>
        <a:ext cx="271310" cy="371202"/>
      </dsp:txXfrm>
    </dsp:sp>
    <dsp:sp modelId="{25698473-AF23-4019-A860-C9F9FA05FE09}">
      <dsp:nvSpPr>
        <dsp:cNvPr id="0" name=""/>
        <dsp:cNvSpPr/>
      </dsp:nvSpPr>
      <dsp:spPr>
        <a:xfrm>
          <a:off x="8763168" y="2270412"/>
          <a:ext cx="493292" cy="49329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874159" y="2270412"/>
        <a:ext cx="271310" cy="371202"/>
      </dsp:txXfrm>
    </dsp:sp>
    <dsp:sp modelId="{530CB144-FB41-46A8-97EA-31F3DF0A67C7}">
      <dsp:nvSpPr>
        <dsp:cNvPr id="0" name=""/>
        <dsp:cNvSpPr/>
      </dsp:nvSpPr>
      <dsp:spPr>
        <a:xfrm>
          <a:off x="9364576" y="3143161"/>
          <a:ext cx="493292" cy="49329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475567" y="3143161"/>
        <a:ext cx="271310" cy="3712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1/11/2020</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1/11/2020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11</a:t>
            </a:fld>
            <a:endParaRPr lang="en-US" dirty="0"/>
          </a:p>
        </p:txBody>
      </p:sp>
    </p:spTree>
    <p:extLst>
      <p:ext uri="{BB962C8B-B14F-4D97-AF65-F5344CB8AC3E}">
        <p14:creationId xmlns:p14="http://schemas.microsoft.com/office/powerpoint/2010/main" val="143533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13</a:t>
            </a:fld>
            <a:endParaRPr lang="en-US" dirty="0"/>
          </a:p>
        </p:txBody>
      </p:sp>
    </p:spTree>
    <p:extLst>
      <p:ext uri="{BB962C8B-B14F-4D97-AF65-F5344CB8AC3E}">
        <p14:creationId xmlns:p14="http://schemas.microsoft.com/office/powerpoint/2010/main" val="365051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18</a:t>
            </a:fld>
            <a:endParaRPr lang="en-US" dirty="0"/>
          </a:p>
        </p:txBody>
      </p:sp>
    </p:spTree>
    <p:extLst>
      <p:ext uri="{BB962C8B-B14F-4D97-AF65-F5344CB8AC3E}">
        <p14:creationId xmlns:p14="http://schemas.microsoft.com/office/powerpoint/2010/main" val="224889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19</a:t>
            </a:fld>
            <a:endParaRPr lang="en-US" dirty="0"/>
          </a:p>
        </p:txBody>
      </p:sp>
    </p:spTree>
    <p:extLst>
      <p:ext uri="{BB962C8B-B14F-4D97-AF65-F5344CB8AC3E}">
        <p14:creationId xmlns:p14="http://schemas.microsoft.com/office/powerpoint/2010/main" val="61433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21</a:t>
            </a:fld>
            <a:endParaRPr lang="en-US" dirty="0"/>
          </a:p>
        </p:txBody>
      </p:sp>
    </p:spTree>
    <p:extLst>
      <p:ext uri="{BB962C8B-B14F-4D97-AF65-F5344CB8AC3E}">
        <p14:creationId xmlns:p14="http://schemas.microsoft.com/office/powerpoint/2010/main" val="165986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54AA9-D1C5-4A71-8BC1-393246244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49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54AA9-D1C5-4A71-8BC1-393246244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05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54AA9-D1C5-4A71-8BC1-393246244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84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28</a:t>
            </a:fld>
            <a:endParaRPr lang="en-US" dirty="0"/>
          </a:p>
        </p:txBody>
      </p:sp>
    </p:spTree>
    <p:extLst>
      <p:ext uri="{BB962C8B-B14F-4D97-AF65-F5344CB8AC3E}">
        <p14:creationId xmlns:p14="http://schemas.microsoft.com/office/powerpoint/2010/main" val="2899264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33</a:t>
            </a:fld>
            <a:endParaRPr lang="en-US" dirty="0"/>
          </a:p>
        </p:txBody>
      </p:sp>
    </p:spTree>
    <p:extLst>
      <p:ext uri="{BB962C8B-B14F-4D97-AF65-F5344CB8AC3E}">
        <p14:creationId xmlns:p14="http://schemas.microsoft.com/office/powerpoint/2010/main" val="175409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a:t>
            </a:fld>
            <a:endParaRPr lang="en-US" dirty="0"/>
          </a:p>
        </p:txBody>
      </p:sp>
    </p:spTree>
    <p:extLst>
      <p:ext uri="{BB962C8B-B14F-4D97-AF65-F5344CB8AC3E}">
        <p14:creationId xmlns:p14="http://schemas.microsoft.com/office/powerpoint/2010/main" val="173904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54AA9-D1C5-4A71-8BC1-393246244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50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345DE-7AE2-4EA8-A999-B9F4D88A454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036556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700400" y="4381100"/>
            <a:ext cx="5603225" cy="415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428625" y="692150"/>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700400" y="4381100"/>
            <a:ext cx="5603225" cy="415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1167575" y="691750"/>
            <a:ext cx="4669600" cy="3458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700400" y="4381100"/>
            <a:ext cx="5603225" cy="415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notes"/>
          <p:cNvSpPr>
            <a:spLocks noGrp="1" noRot="1" noChangeAspect="1"/>
          </p:cNvSpPr>
          <p:nvPr>
            <p:ph type="sldImg" idx="2"/>
          </p:nvPr>
        </p:nvSpPr>
        <p:spPr>
          <a:xfrm>
            <a:off x="1167575" y="691750"/>
            <a:ext cx="4669600" cy="3458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8:notes"/>
          <p:cNvSpPr txBox="1">
            <a:spLocks noGrp="1"/>
          </p:cNvSpPr>
          <p:nvPr>
            <p:ph type="body" idx="1"/>
          </p:nvPr>
        </p:nvSpPr>
        <p:spPr>
          <a:xfrm>
            <a:off x="700400" y="4381100"/>
            <a:ext cx="5603225" cy="415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notes"/>
          <p:cNvSpPr>
            <a:spLocks noGrp="1" noRot="1" noChangeAspect="1"/>
          </p:cNvSpPr>
          <p:nvPr>
            <p:ph type="sldImg" idx="2"/>
          </p:nvPr>
        </p:nvSpPr>
        <p:spPr>
          <a:xfrm>
            <a:off x="1167575" y="691750"/>
            <a:ext cx="4669600" cy="3458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3</a:t>
            </a:fld>
            <a:endParaRPr lang="en-US" dirty="0"/>
          </a:p>
        </p:txBody>
      </p:sp>
    </p:spTree>
    <p:extLst>
      <p:ext uri="{BB962C8B-B14F-4D97-AF65-F5344CB8AC3E}">
        <p14:creationId xmlns:p14="http://schemas.microsoft.com/office/powerpoint/2010/main" val="137069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4</a:t>
            </a:fld>
            <a:endParaRPr lang="en-US" dirty="0"/>
          </a:p>
        </p:txBody>
      </p:sp>
    </p:spTree>
    <p:extLst>
      <p:ext uri="{BB962C8B-B14F-4D97-AF65-F5344CB8AC3E}">
        <p14:creationId xmlns:p14="http://schemas.microsoft.com/office/powerpoint/2010/main" val="257025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74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df03a4eb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cdf03a4e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20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df03a4eb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df03a4eb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90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cdf03a4eb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cdf03a4eb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06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df03a4eb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cdf03a4eb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87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1/11/2020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1/11/2020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1/11/2020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834621" y="399168"/>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06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70560" y="498348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670560" y="530352"/>
            <a:ext cx="10911840" cy="4187952"/>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16" name="Google Shape;16;p2"/>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604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1" name="Google Shape;21;p3"/>
          <p:cNvSpPr/>
          <p:nvPr/>
        </p:nvSpPr>
        <p:spPr>
          <a:xfrm>
            <a:off x="558129" y="434162"/>
            <a:ext cx="11075745" cy="3108960"/>
          </a:xfrm>
          <a:prstGeom prst="roundRect">
            <a:avLst>
              <a:gd name="adj" fmla="val 4578"/>
            </a:avLst>
          </a:prstGeom>
          <a:gradFill>
            <a:gsLst>
              <a:gs pos="0">
                <a:srgbClr val="888888"/>
              </a:gs>
              <a:gs pos="55000">
                <a:schemeClr val="dk1"/>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2" name="Google Shape;22;p3"/>
          <p:cNvSpPr txBox="1">
            <a:spLocks noGrp="1"/>
          </p:cNvSpPr>
          <p:nvPr>
            <p:ph type="ctrTitle"/>
          </p:nvPr>
        </p:nvSpPr>
        <p:spPr>
          <a:xfrm>
            <a:off x="963168" y="1820206"/>
            <a:ext cx="10363200" cy="18288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Clr>
                <a:srgbClr val="6393D9"/>
              </a:buClr>
              <a:buSzPts val="1400"/>
              <a:buFont typeface="Verdana"/>
              <a:buNone/>
              <a:defRPr sz="45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963168" y="3685032"/>
            <a:ext cx="10363200" cy="914400"/>
          </a:xfrm>
          <a:prstGeom prst="rect">
            <a:avLst/>
          </a:prstGeom>
          <a:noFill/>
          <a:ln>
            <a:noFill/>
          </a:ln>
        </p:spPr>
        <p:txBody>
          <a:bodyPr spcFirstLastPara="1" wrap="square" lIns="91425" tIns="91425" rIns="91425" bIns="91425" anchor="t" anchorCtr="0"/>
          <a:lstStyle>
            <a:lvl1pPr marL="36576" marR="0" lvl="0" indent="-11176" algn="r" rtl="0">
              <a:spcBef>
                <a:spcPts val="0"/>
              </a:spcBef>
              <a:spcAft>
                <a:spcPts val="0"/>
              </a:spcAft>
              <a:buClr>
                <a:schemeClr val="accent1"/>
              </a:buClr>
              <a:buSzPts val="2240"/>
              <a:buFont typeface="Noto Sans Symbols"/>
              <a:buNone/>
              <a:defRPr sz="2000" b="0" i="0" u="none" strike="noStrike" cap="none">
                <a:solidFill>
                  <a:srgbClr val="102642"/>
                </a:solidFill>
                <a:latin typeface="Verdana"/>
                <a:ea typeface="Verdana"/>
                <a:cs typeface="Verdana"/>
                <a:sym typeface="Verdana"/>
              </a:defRPr>
            </a:lvl1pPr>
            <a:lvl2pPr marL="457200" marR="0" lvl="1" indent="0" algn="ctr" rtl="0">
              <a:spcBef>
                <a:spcPts val="250"/>
              </a:spcBef>
              <a:spcAft>
                <a:spcPts val="0"/>
              </a:spcAft>
              <a:buClr>
                <a:schemeClr val="accent1"/>
              </a:buClr>
              <a:buSzPts val="2400"/>
              <a:buFont typeface="Verdana"/>
              <a:buNone/>
              <a:defRPr sz="2400" b="0" i="0" u="none" strike="noStrike" cap="none">
                <a:solidFill>
                  <a:schemeClr val="lt1"/>
                </a:solidFill>
                <a:latin typeface="Verdana"/>
                <a:ea typeface="Verdana"/>
                <a:cs typeface="Verdana"/>
                <a:sym typeface="Verdana"/>
              </a:defRPr>
            </a:lvl2pPr>
            <a:lvl3pPr marL="914400" marR="0" lvl="2" indent="0" algn="ctr" rtl="0">
              <a:spcBef>
                <a:spcPts val="250"/>
              </a:spcBef>
              <a:spcAft>
                <a:spcPts val="0"/>
              </a:spcAft>
              <a:buClr>
                <a:srgbClr val="FF3936"/>
              </a:buClr>
              <a:buSzPts val="2200"/>
              <a:buFont typeface="Noto Sans Symbols"/>
              <a:buNone/>
              <a:defRPr sz="2200" b="0" i="0" u="none" strike="noStrike" cap="none">
                <a:solidFill>
                  <a:schemeClr val="lt1"/>
                </a:solidFill>
                <a:latin typeface="Verdana"/>
                <a:ea typeface="Verdana"/>
                <a:cs typeface="Verdana"/>
                <a:sym typeface="Verdana"/>
              </a:defRPr>
            </a:lvl3pPr>
            <a:lvl4pPr marL="1371600" marR="0" lvl="3" indent="0" algn="ctr" rtl="0">
              <a:spcBef>
                <a:spcPts val="230"/>
              </a:spcBef>
              <a:spcAft>
                <a:spcPts val="0"/>
              </a:spcAft>
              <a:buClr>
                <a:srgbClr val="FF3936"/>
              </a:buClr>
              <a:buSzPts val="2128"/>
              <a:buFont typeface="Verdana"/>
              <a:buNone/>
              <a:defRPr sz="1900" b="0" i="0" u="none" strike="noStrike" cap="none">
                <a:solidFill>
                  <a:schemeClr val="lt1"/>
                </a:solidFill>
                <a:latin typeface="Verdana"/>
                <a:ea typeface="Verdana"/>
                <a:cs typeface="Verdana"/>
                <a:sym typeface="Verdana"/>
              </a:defRPr>
            </a:lvl4pPr>
            <a:lvl5pPr marL="1828800" marR="0" lvl="4" indent="0" algn="ctr" rtl="0">
              <a:spcBef>
                <a:spcPts val="250"/>
              </a:spcBef>
              <a:spcAft>
                <a:spcPts val="0"/>
              </a:spcAft>
              <a:buClr>
                <a:srgbClr val="BFFF49"/>
              </a:buClr>
              <a:buSzPts val="1800"/>
              <a:buFont typeface="Noto Sans Symbols"/>
              <a:buNone/>
              <a:defRPr sz="1800" b="0" i="0" u="none" strike="noStrike" cap="none">
                <a:solidFill>
                  <a:schemeClr val="lt1"/>
                </a:solidFill>
                <a:latin typeface="Verdana"/>
                <a:ea typeface="Verdana"/>
                <a:cs typeface="Verdana"/>
                <a:sym typeface="Verdana"/>
              </a:defRPr>
            </a:lvl5pPr>
            <a:lvl6pPr marL="2286000" marR="0" lvl="5" indent="0" algn="ctr" rtl="0">
              <a:spcBef>
                <a:spcPts val="250"/>
              </a:spcBef>
              <a:spcAft>
                <a:spcPts val="0"/>
              </a:spcAft>
              <a:buClr>
                <a:srgbClr val="BFFF49"/>
              </a:buClr>
              <a:buSzPts val="1700"/>
              <a:buFont typeface="Verdana"/>
              <a:buNone/>
              <a:defRPr sz="1700" b="0" i="0" u="none" strike="noStrike" cap="none">
                <a:solidFill>
                  <a:schemeClr val="lt1"/>
                </a:solidFill>
                <a:latin typeface="Verdana"/>
                <a:ea typeface="Verdana"/>
                <a:cs typeface="Verdana"/>
                <a:sym typeface="Verdana"/>
              </a:defRPr>
            </a:lvl6pPr>
            <a:lvl7pPr marL="2743200" marR="0" lvl="6" indent="0" algn="ctr" rtl="0">
              <a:spcBef>
                <a:spcPts val="255"/>
              </a:spcBef>
              <a:spcAft>
                <a:spcPts val="0"/>
              </a:spcAft>
              <a:buClr>
                <a:srgbClr val="BFFF49"/>
              </a:buClr>
              <a:buSzPts val="1500"/>
              <a:buFont typeface="Noto Sans Symbols"/>
              <a:buNone/>
              <a:defRPr sz="1500" b="0" i="0" u="none" strike="noStrike" cap="none">
                <a:solidFill>
                  <a:schemeClr val="lt1"/>
                </a:solidFill>
                <a:latin typeface="Verdana"/>
                <a:ea typeface="Verdana"/>
                <a:cs typeface="Verdana"/>
                <a:sym typeface="Verdana"/>
              </a:defRPr>
            </a:lvl7pPr>
            <a:lvl8pPr marL="3200400" marR="0" lvl="7" indent="0" algn="ctr" rtl="0">
              <a:spcBef>
                <a:spcPts val="257"/>
              </a:spcBef>
              <a:spcAft>
                <a:spcPts val="0"/>
              </a:spcAft>
              <a:buClr>
                <a:srgbClr val="BFFF49"/>
              </a:buClr>
              <a:buSzPts val="1500"/>
              <a:buFont typeface="Verdana"/>
              <a:buNone/>
              <a:defRPr sz="1500" b="0" i="0" u="none" strike="noStrike" cap="none">
                <a:solidFill>
                  <a:schemeClr val="lt1"/>
                </a:solidFill>
                <a:latin typeface="Verdana"/>
                <a:ea typeface="Verdana"/>
                <a:cs typeface="Verdana"/>
                <a:sym typeface="Verdana"/>
              </a:defRPr>
            </a:lvl8pPr>
            <a:lvl9pPr marL="3657600" marR="0" lvl="8" indent="0" algn="ctr" rtl="0">
              <a:spcBef>
                <a:spcPts val="255"/>
              </a:spcBef>
              <a:spcAft>
                <a:spcPts val="0"/>
              </a:spcAft>
              <a:buClr>
                <a:srgbClr val="BFFF49"/>
              </a:buClr>
              <a:buSzPts val="1500"/>
              <a:buFont typeface="Noto Sans Symbols"/>
              <a:buNone/>
              <a:defRPr sz="1500" b="0" i="0" u="none" strike="noStrike" cap="none">
                <a:solidFill>
                  <a:schemeClr val="lt1"/>
                </a:solidFill>
                <a:latin typeface="Verdana"/>
                <a:ea typeface="Verdana"/>
                <a:cs typeface="Verdana"/>
                <a:sym typeface="Verdana"/>
              </a:defRPr>
            </a:lvl9pPr>
          </a:lstStyle>
          <a:p>
            <a:endParaRPr/>
          </a:p>
        </p:txBody>
      </p:sp>
      <p:sp>
        <p:nvSpPr>
          <p:cNvPr id="24" name="Google Shape;24;p3"/>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5" name="Google Shape;25;p3"/>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6" name="Google Shape;26;p3"/>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474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4"/>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9" name="Google Shape;29;p4"/>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 name="Google Shape;30;p4"/>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 name="Google Shape;31;p4"/>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764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2"/>
        <p:cNvGrpSpPr/>
        <p:nvPr/>
      </p:nvGrpSpPr>
      <p:grpSpPr>
        <a:xfrm>
          <a:off x="0" y="0"/>
          <a:ext cx="0" cy="0"/>
          <a:chOff x="0" y="0"/>
          <a:chExt cx="0" cy="0"/>
        </a:xfrm>
      </p:grpSpPr>
      <p:sp>
        <p:nvSpPr>
          <p:cNvPr id="33" name="Google Shape;33;p5"/>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4" name="Google Shape;34;p5"/>
          <p:cNvSpPr/>
          <p:nvPr/>
        </p:nvSpPr>
        <p:spPr>
          <a:xfrm>
            <a:off x="558129" y="434163"/>
            <a:ext cx="11075745" cy="4341329"/>
          </a:xfrm>
          <a:prstGeom prst="roundRect">
            <a:avLst>
              <a:gd name="adj" fmla="val 2127"/>
            </a:avLst>
          </a:prstGeom>
          <a:gradFill>
            <a:gsLst>
              <a:gs pos="0">
                <a:srgbClr val="888888"/>
              </a:gs>
              <a:gs pos="55000">
                <a:schemeClr val="dk1"/>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5" name="Google Shape;35;p5"/>
          <p:cNvSpPr txBox="1">
            <a:spLocks noGrp="1"/>
          </p:cNvSpPr>
          <p:nvPr>
            <p:ph type="title"/>
          </p:nvPr>
        </p:nvSpPr>
        <p:spPr>
          <a:xfrm>
            <a:off x="624459" y="4928616"/>
            <a:ext cx="10911840" cy="676656"/>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02642"/>
              </a:buClr>
              <a:buSzPts val="1400"/>
              <a:buFont typeface="Verdana"/>
              <a:buNone/>
              <a:defRPr sz="3600" b="0" i="0" u="none" strike="noStrike" cap="none">
                <a:solidFill>
                  <a:srgbClr val="102642"/>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24459" y="5624484"/>
            <a:ext cx="10911840" cy="420624"/>
          </a:xfrm>
          <a:prstGeom prst="rect">
            <a:avLst/>
          </a:prstGeom>
          <a:noFill/>
          <a:ln>
            <a:noFill/>
          </a:ln>
        </p:spPr>
        <p:txBody>
          <a:bodyPr spcFirstLastPara="1" wrap="square" lIns="91425" tIns="91425" rIns="91425" bIns="91425" anchor="t" anchorCtr="0"/>
          <a:lstStyle>
            <a:lvl1pPr marL="457200" marR="36576" lvl="0" indent="-228600" algn="l" rtl="0">
              <a:spcBef>
                <a:spcPts val="0"/>
              </a:spcBef>
              <a:spcAft>
                <a:spcPts val="0"/>
              </a:spcAft>
              <a:buClr>
                <a:schemeClr val="accent1"/>
              </a:buClr>
              <a:buSzPts val="2240"/>
              <a:buFont typeface="Noto Sans Symbols"/>
              <a:buNone/>
              <a:defRPr sz="1800" b="0" i="0" u="none" strike="noStrike" cap="none">
                <a:solidFill>
                  <a:srgbClr val="345D8D"/>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1800" b="0"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600" b="0"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1400" b="0"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14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37" name="Google Shape;37;p5"/>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8" name="Google Shape;38;p5"/>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9" name="Google Shape;39;p5"/>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1015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70560" y="498559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85803" y="530352"/>
            <a:ext cx="5242560" cy="4389120"/>
          </a:xfrm>
          <a:prstGeom prst="rect">
            <a:avLst/>
          </a:prstGeom>
          <a:noFill/>
          <a:ln>
            <a:noFill/>
          </a:ln>
        </p:spPr>
        <p:txBody>
          <a:bodyPr spcFirstLastPara="1" wrap="square" lIns="91425" tIns="91425" rIns="91425" bIns="91425" anchor="t" anchorCtr="0"/>
          <a:lstStyle>
            <a:lvl1pPr marL="457200" marR="0" lvl="0" indent="-360680" algn="l" rtl="0">
              <a:spcBef>
                <a:spcPts val="250"/>
              </a:spcBef>
              <a:spcAft>
                <a:spcPts val="0"/>
              </a:spcAft>
              <a:buClr>
                <a:schemeClr val="accent1"/>
              </a:buClr>
              <a:buSzPts val="2080"/>
              <a:buFont typeface="Noto Sans Symbols"/>
              <a:buChar char="●"/>
              <a:defRPr sz="2600" b="0" i="0" u="none" strike="noStrike" cap="none">
                <a:solidFill>
                  <a:schemeClr val="lt1"/>
                </a:solidFill>
                <a:latin typeface="Verdana"/>
                <a:ea typeface="Verdana"/>
                <a:cs typeface="Verdana"/>
                <a:sym typeface="Verdana"/>
              </a:defRPr>
            </a:lvl1pPr>
            <a:lvl2pPr marL="914400" marR="0" lvl="1" indent="-368300" algn="l" rtl="0">
              <a:spcBef>
                <a:spcPts val="250"/>
              </a:spcBef>
              <a:spcAft>
                <a:spcPts val="0"/>
              </a:spcAft>
              <a:buClr>
                <a:schemeClr val="accent1"/>
              </a:buClr>
              <a:buSzPts val="2200"/>
              <a:buFont typeface="Verdana"/>
              <a:buChar char="◦"/>
              <a:defRPr sz="2200" b="0" i="0" u="none" strike="noStrike" cap="none">
                <a:solidFill>
                  <a:schemeClr val="lt1"/>
                </a:solidFill>
                <a:latin typeface="Verdana"/>
                <a:ea typeface="Verdana"/>
                <a:cs typeface="Verdana"/>
                <a:sym typeface="Verdana"/>
              </a:defRPr>
            </a:lvl2pPr>
            <a:lvl3pPr marL="1371600" marR="0" lvl="2" indent="-355600" algn="l" rtl="0">
              <a:spcBef>
                <a:spcPts val="250"/>
              </a:spcBef>
              <a:spcAft>
                <a:spcPts val="0"/>
              </a:spcAft>
              <a:buClr>
                <a:srgbClr val="FF3936"/>
              </a:buClr>
              <a:buSzPts val="20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56616" algn="l" rtl="0">
              <a:spcBef>
                <a:spcPts val="230"/>
              </a:spcBef>
              <a:spcAft>
                <a:spcPts val="0"/>
              </a:spcAft>
              <a:buClr>
                <a:srgbClr val="FF3936"/>
              </a:buClr>
              <a:buSzPts val="2016"/>
              <a:buFont typeface="Verdana"/>
              <a:buChar char="◦"/>
              <a:defRPr sz="18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43" name="Google Shape;43;p6"/>
          <p:cNvSpPr txBox="1">
            <a:spLocks noGrp="1"/>
          </p:cNvSpPr>
          <p:nvPr>
            <p:ph type="body" idx="2"/>
          </p:nvPr>
        </p:nvSpPr>
        <p:spPr>
          <a:xfrm>
            <a:off x="6340480" y="530352"/>
            <a:ext cx="5242560" cy="4389120"/>
          </a:xfrm>
          <a:prstGeom prst="rect">
            <a:avLst/>
          </a:prstGeom>
          <a:noFill/>
          <a:ln>
            <a:noFill/>
          </a:ln>
        </p:spPr>
        <p:txBody>
          <a:bodyPr spcFirstLastPara="1" wrap="square" lIns="91425" tIns="91425" rIns="91425" bIns="91425" anchor="t" anchorCtr="0"/>
          <a:lstStyle>
            <a:lvl1pPr marL="457200" marR="0" lvl="0" indent="-360680" algn="l" rtl="0">
              <a:spcBef>
                <a:spcPts val="250"/>
              </a:spcBef>
              <a:spcAft>
                <a:spcPts val="0"/>
              </a:spcAft>
              <a:buClr>
                <a:schemeClr val="accent1"/>
              </a:buClr>
              <a:buSzPts val="2080"/>
              <a:buFont typeface="Noto Sans Symbols"/>
              <a:buChar char="●"/>
              <a:defRPr sz="2600" b="0" i="0" u="none" strike="noStrike" cap="none">
                <a:solidFill>
                  <a:schemeClr val="lt1"/>
                </a:solidFill>
                <a:latin typeface="Verdana"/>
                <a:ea typeface="Verdana"/>
                <a:cs typeface="Verdana"/>
                <a:sym typeface="Verdana"/>
              </a:defRPr>
            </a:lvl1pPr>
            <a:lvl2pPr marL="914400" marR="0" lvl="1" indent="-368300" algn="l" rtl="0">
              <a:spcBef>
                <a:spcPts val="250"/>
              </a:spcBef>
              <a:spcAft>
                <a:spcPts val="0"/>
              </a:spcAft>
              <a:buClr>
                <a:schemeClr val="accent1"/>
              </a:buClr>
              <a:buSzPts val="2200"/>
              <a:buFont typeface="Verdana"/>
              <a:buChar char="◦"/>
              <a:defRPr sz="2200" b="0" i="0" u="none" strike="noStrike" cap="none">
                <a:solidFill>
                  <a:schemeClr val="lt1"/>
                </a:solidFill>
                <a:latin typeface="Verdana"/>
                <a:ea typeface="Verdana"/>
                <a:cs typeface="Verdana"/>
                <a:sym typeface="Verdana"/>
              </a:defRPr>
            </a:lvl2pPr>
            <a:lvl3pPr marL="1371600" marR="0" lvl="2" indent="-355600" algn="l" rtl="0">
              <a:spcBef>
                <a:spcPts val="250"/>
              </a:spcBef>
              <a:spcAft>
                <a:spcPts val="0"/>
              </a:spcAft>
              <a:buClr>
                <a:srgbClr val="FF3936"/>
              </a:buClr>
              <a:buSzPts val="20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56616" algn="l" rtl="0">
              <a:spcBef>
                <a:spcPts val="230"/>
              </a:spcBef>
              <a:spcAft>
                <a:spcPts val="0"/>
              </a:spcAft>
              <a:buClr>
                <a:srgbClr val="FF3936"/>
              </a:buClr>
              <a:buSzPts val="2016"/>
              <a:buFont typeface="Verdana"/>
              <a:buChar char="◦"/>
              <a:defRPr sz="18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44" name="Google Shape;44;p6"/>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5" name="Google Shape;45;p6"/>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6" name="Google Shape;46;p6"/>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39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70560" y="498348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809632" y="579438"/>
            <a:ext cx="5242560" cy="792162"/>
          </a:xfrm>
          <a:prstGeom prst="rect">
            <a:avLst/>
          </a:prstGeom>
          <a:noFill/>
          <a:ln>
            <a:noFill/>
          </a:ln>
        </p:spPr>
        <p:txBody>
          <a:bodyPr spcFirstLastPara="1" wrap="square" lIns="91425" tIns="91425" rIns="91425" bIns="91425" anchor="ctr" anchorCtr="0"/>
          <a:lstStyle>
            <a:lvl1pPr marL="457200" marR="0" lvl="0" indent="-228600" algn="l" rtl="0">
              <a:spcBef>
                <a:spcPts val="250"/>
              </a:spcBef>
              <a:spcAft>
                <a:spcPts val="0"/>
              </a:spcAft>
              <a:buClr>
                <a:schemeClr val="accent1"/>
              </a:buClr>
              <a:buSzPts val="224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1600" b="1"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0" name="Google Shape;50;p7"/>
          <p:cNvSpPr txBox="1">
            <a:spLocks noGrp="1"/>
          </p:cNvSpPr>
          <p:nvPr>
            <p:ph type="body" idx="2"/>
          </p:nvPr>
        </p:nvSpPr>
        <p:spPr>
          <a:xfrm>
            <a:off x="6202892" y="579438"/>
            <a:ext cx="5242560" cy="792162"/>
          </a:xfrm>
          <a:prstGeom prst="rect">
            <a:avLst/>
          </a:prstGeom>
          <a:noFill/>
          <a:ln>
            <a:noFill/>
          </a:ln>
        </p:spPr>
        <p:txBody>
          <a:bodyPr spcFirstLastPara="1" wrap="square" lIns="91425" tIns="91425" rIns="91425" bIns="91425" anchor="ctr" anchorCtr="0"/>
          <a:lstStyle>
            <a:lvl1pPr marL="457200" marR="0" lvl="0" indent="-228600" algn="l" rtl="0">
              <a:spcBef>
                <a:spcPts val="250"/>
              </a:spcBef>
              <a:spcAft>
                <a:spcPts val="0"/>
              </a:spcAft>
              <a:buClr>
                <a:schemeClr val="accent1"/>
              </a:buClr>
              <a:buSzPts val="224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1600" b="1"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1" name="Google Shape;51;p7"/>
          <p:cNvSpPr txBox="1">
            <a:spLocks noGrp="1"/>
          </p:cNvSpPr>
          <p:nvPr>
            <p:ph type="body" idx="3"/>
          </p:nvPr>
        </p:nvSpPr>
        <p:spPr>
          <a:xfrm>
            <a:off x="809632" y="1447800"/>
            <a:ext cx="5242560" cy="3489960"/>
          </a:xfrm>
          <a:prstGeom prst="rect">
            <a:avLst/>
          </a:prstGeom>
          <a:noFill/>
          <a:ln>
            <a:noFill/>
          </a:ln>
        </p:spPr>
        <p:txBody>
          <a:bodyPr spcFirstLastPara="1" wrap="square" lIns="91425" tIns="91425" rIns="91425" bIns="91425" anchor="t" anchorCtr="0"/>
          <a:lstStyle>
            <a:lvl1pPr marL="457200" marR="0" lvl="0" indent="-350520" algn="l" rtl="0">
              <a:spcBef>
                <a:spcPts val="250"/>
              </a:spcBef>
              <a:spcAft>
                <a:spcPts val="0"/>
              </a:spcAft>
              <a:buClr>
                <a:schemeClr val="accent1"/>
              </a:buClr>
              <a:buSzPts val="192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250"/>
              </a:spcBef>
              <a:spcAft>
                <a:spcPts val="0"/>
              </a:spcAft>
              <a:buClr>
                <a:schemeClr val="accen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342900" algn="l" rtl="0">
              <a:spcBef>
                <a:spcPts val="250"/>
              </a:spcBef>
              <a:spcAft>
                <a:spcPts val="0"/>
              </a:spcAft>
              <a:buClr>
                <a:srgbClr val="FF3936"/>
              </a:buClr>
              <a:buSzPts val="1800"/>
              <a:buFont typeface="Noto Sans Symbols"/>
              <a:buChar char="⚫"/>
              <a:defRPr sz="1800" b="0" i="0" u="none" strike="noStrike" cap="none">
                <a:solidFill>
                  <a:schemeClr val="lt1"/>
                </a:solidFill>
                <a:latin typeface="Verdana"/>
                <a:ea typeface="Verdana"/>
                <a:cs typeface="Verdana"/>
                <a:sym typeface="Verdana"/>
              </a:defRPr>
            </a:lvl3pPr>
            <a:lvl4pPr marL="1828800" marR="0" lvl="3" indent="-342392" algn="l" rtl="0">
              <a:spcBef>
                <a:spcPts val="230"/>
              </a:spcBef>
              <a:spcAft>
                <a:spcPts val="0"/>
              </a:spcAft>
              <a:buClr>
                <a:srgbClr val="FF3936"/>
              </a:buClr>
              <a:buSzPts val="1792"/>
              <a:buFont typeface="Verdana"/>
              <a:buChar char="◦"/>
              <a:defRPr sz="1600" b="0" i="0" u="none" strike="noStrike" cap="none">
                <a:solidFill>
                  <a:schemeClr val="lt1"/>
                </a:solidFill>
                <a:latin typeface="Verdana"/>
                <a:ea typeface="Verdana"/>
                <a:cs typeface="Verdana"/>
                <a:sym typeface="Verdana"/>
              </a:defRPr>
            </a:lvl4pPr>
            <a:lvl5pPr marL="2286000" marR="0" lvl="4" indent="-330200" algn="l" rtl="0">
              <a:spcBef>
                <a:spcPts val="250"/>
              </a:spcBef>
              <a:spcAft>
                <a:spcPts val="0"/>
              </a:spcAft>
              <a:buClr>
                <a:srgbClr val="BFFF49"/>
              </a:buClr>
              <a:buSzPts val="1600"/>
              <a:buFont typeface="Noto Sans Symbols"/>
              <a:buChar char="⚫"/>
              <a:defRPr sz="16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2" name="Google Shape;52;p7"/>
          <p:cNvSpPr txBox="1">
            <a:spLocks noGrp="1"/>
          </p:cNvSpPr>
          <p:nvPr>
            <p:ph type="body" idx="4"/>
          </p:nvPr>
        </p:nvSpPr>
        <p:spPr>
          <a:xfrm>
            <a:off x="6202892" y="1447800"/>
            <a:ext cx="5242560" cy="3489960"/>
          </a:xfrm>
          <a:prstGeom prst="rect">
            <a:avLst/>
          </a:prstGeom>
          <a:noFill/>
          <a:ln>
            <a:noFill/>
          </a:ln>
        </p:spPr>
        <p:txBody>
          <a:bodyPr spcFirstLastPara="1" wrap="square" lIns="91425" tIns="91425" rIns="91425" bIns="91425" anchor="t" anchorCtr="0"/>
          <a:lstStyle>
            <a:lvl1pPr marL="457200" marR="0" lvl="0" indent="-350520" algn="l" rtl="0">
              <a:spcBef>
                <a:spcPts val="250"/>
              </a:spcBef>
              <a:spcAft>
                <a:spcPts val="0"/>
              </a:spcAft>
              <a:buClr>
                <a:schemeClr val="accent1"/>
              </a:buClr>
              <a:buSzPts val="192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250"/>
              </a:spcBef>
              <a:spcAft>
                <a:spcPts val="0"/>
              </a:spcAft>
              <a:buClr>
                <a:schemeClr val="accen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342900" algn="l" rtl="0">
              <a:spcBef>
                <a:spcPts val="250"/>
              </a:spcBef>
              <a:spcAft>
                <a:spcPts val="0"/>
              </a:spcAft>
              <a:buClr>
                <a:srgbClr val="FF3936"/>
              </a:buClr>
              <a:buSzPts val="1800"/>
              <a:buFont typeface="Noto Sans Symbols"/>
              <a:buChar char="⚫"/>
              <a:defRPr sz="1800" b="0" i="0" u="none" strike="noStrike" cap="none">
                <a:solidFill>
                  <a:schemeClr val="lt1"/>
                </a:solidFill>
                <a:latin typeface="Verdana"/>
                <a:ea typeface="Verdana"/>
                <a:cs typeface="Verdana"/>
                <a:sym typeface="Verdana"/>
              </a:defRPr>
            </a:lvl3pPr>
            <a:lvl4pPr marL="1828800" marR="0" lvl="3" indent="-342392" algn="l" rtl="0">
              <a:spcBef>
                <a:spcPts val="230"/>
              </a:spcBef>
              <a:spcAft>
                <a:spcPts val="0"/>
              </a:spcAft>
              <a:buClr>
                <a:srgbClr val="FF3936"/>
              </a:buClr>
              <a:buSzPts val="1792"/>
              <a:buFont typeface="Verdana"/>
              <a:buChar char="◦"/>
              <a:defRPr sz="1600" b="0" i="0" u="none" strike="noStrike" cap="none">
                <a:solidFill>
                  <a:schemeClr val="lt1"/>
                </a:solidFill>
                <a:latin typeface="Verdana"/>
                <a:ea typeface="Verdana"/>
                <a:cs typeface="Verdana"/>
                <a:sym typeface="Verdana"/>
              </a:defRPr>
            </a:lvl4pPr>
            <a:lvl5pPr marL="2286000" marR="0" lvl="4" indent="-330200" algn="l" rtl="0">
              <a:spcBef>
                <a:spcPts val="250"/>
              </a:spcBef>
              <a:spcAft>
                <a:spcPts val="0"/>
              </a:spcAft>
              <a:buClr>
                <a:srgbClr val="BFFF49"/>
              </a:buClr>
              <a:buSzPts val="1600"/>
              <a:buFont typeface="Noto Sans Symbols"/>
              <a:buChar char="⚫"/>
              <a:defRPr sz="16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3" name="Google Shape;53;p7"/>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54" name="Google Shape;54;p7"/>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55" name="Google Shape;55;p7"/>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21524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70560" y="498559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8" name="Google Shape;58;p8"/>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59" name="Google Shape;59;p8"/>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60" name="Google Shape;60;p8"/>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430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1/11/2020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385045" y="533400"/>
            <a:ext cx="3962400" cy="9144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accent1"/>
              </a:buClr>
              <a:buSzPts val="1400"/>
              <a:buFont typeface="Verdana"/>
              <a:buNone/>
              <a:defRPr sz="2200" b="1" i="0" u="none" strike="noStrike" cap="none">
                <a:solidFill>
                  <a:schemeClr val="accent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7385129" y="1447802"/>
            <a:ext cx="3962400" cy="4206112"/>
          </a:xfrm>
          <a:prstGeom prst="rect">
            <a:avLst/>
          </a:prstGeom>
          <a:noFill/>
          <a:ln>
            <a:noFill/>
          </a:ln>
        </p:spPr>
        <p:txBody>
          <a:bodyPr spcFirstLastPara="1" wrap="square" lIns="91425" tIns="91425" rIns="91425" bIns="91425" anchor="t" anchorCtr="0"/>
          <a:lstStyle>
            <a:lvl1pPr marL="457200" marR="18288" lvl="0" indent="-228600" algn="l" rtl="0">
              <a:spcBef>
                <a:spcPts val="0"/>
              </a:spcBef>
              <a:spcAft>
                <a:spcPts val="0"/>
              </a:spcAft>
              <a:buClr>
                <a:schemeClr val="accent1"/>
              </a:buClr>
              <a:buSzPts val="2240"/>
              <a:buFont typeface="Noto Sans Symbols"/>
              <a:buNone/>
              <a:defRPr sz="1400" b="0" i="0" u="none" strike="noStrike" cap="none">
                <a:solidFill>
                  <a:schemeClr val="lt1"/>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1200" b="0"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000" b="0"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900" b="0"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9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64" name="Google Shape;64;p9"/>
          <p:cNvSpPr txBox="1">
            <a:spLocks noGrp="1"/>
          </p:cNvSpPr>
          <p:nvPr>
            <p:ph type="body" idx="2"/>
          </p:nvPr>
        </p:nvSpPr>
        <p:spPr>
          <a:xfrm>
            <a:off x="1015163" y="930144"/>
            <a:ext cx="6168212" cy="4724402"/>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93700" algn="l" rtl="0">
              <a:spcBef>
                <a:spcPts val="250"/>
              </a:spcBef>
              <a:spcAft>
                <a:spcPts val="0"/>
              </a:spcAft>
              <a:buClr>
                <a:schemeClr val="accent1"/>
              </a:buClr>
              <a:buSzPts val="2600"/>
              <a:buFont typeface="Verdana"/>
              <a:buChar char="◦"/>
              <a:defRPr sz="2600" b="0" i="0" u="none" strike="noStrike" cap="none">
                <a:solidFill>
                  <a:schemeClr val="lt1"/>
                </a:solidFill>
                <a:latin typeface="Verdana"/>
                <a:ea typeface="Verdana"/>
                <a:cs typeface="Verdana"/>
                <a:sym typeface="Verdana"/>
              </a:defRPr>
            </a:lvl2pPr>
            <a:lvl3pPr marL="1371600" marR="0" lvl="2" indent="-381000" algn="l" rtl="0">
              <a:spcBef>
                <a:spcPts val="250"/>
              </a:spcBef>
              <a:spcAft>
                <a:spcPts val="0"/>
              </a:spcAft>
              <a:buClr>
                <a:srgbClr val="FF3936"/>
              </a:buClr>
              <a:buSzPts val="2400"/>
              <a:buFont typeface="Noto Sans Symbols"/>
              <a:buChar char="⚫"/>
              <a:defRPr sz="2400" b="0" i="0" u="none" strike="noStrike" cap="none">
                <a:solidFill>
                  <a:schemeClr val="lt1"/>
                </a:solidFill>
                <a:latin typeface="Verdana"/>
                <a:ea typeface="Verdana"/>
                <a:cs typeface="Verdana"/>
                <a:sym typeface="Verdana"/>
              </a:defRPr>
            </a:lvl3pPr>
            <a:lvl4pPr marL="1828800" marR="0" lvl="3" indent="-370839" algn="l" rtl="0">
              <a:spcBef>
                <a:spcPts val="230"/>
              </a:spcBef>
              <a:spcAft>
                <a:spcPts val="0"/>
              </a:spcAft>
              <a:buClr>
                <a:srgbClr val="FF3936"/>
              </a:buClr>
              <a:buSzPts val="2240"/>
              <a:buFont typeface="Verdana"/>
              <a:buChar char="◦"/>
              <a:defRPr sz="2000" b="0" i="0" u="none" strike="noStrike" cap="none">
                <a:solidFill>
                  <a:schemeClr val="lt1"/>
                </a:solidFill>
                <a:latin typeface="Verdana"/>
                <a:ea typeface="Verdana"/>
                <a:cs typeface="Verdana"/>
                <a:sym typeface="Verdana"/>
              </a:defRPr>
            </a:lvl4pPr>
            <a:lvl5pPr marL="2286000" marR="0" lvl="4" indent="-355600" algn="l" rtl="0">
              <a:spcBef>
                <a:spcPts val="250"/>
              </a:spcBef>
              <a:spcAft>
                <a:spcPts val="0"/>
              </a:spcAft>
              <a:buClr>
                <a:srgbClr val="BFFF49"/>
              </a:buClr>
              <a:buSzPts val="2000"/>
              <a:buFont typeface="Noto Sans Symbols"/>
              <a:buChar char="⚫"/>
              <a:defRPr sz="2000" b="0" i="0" u="none" strike="noStrike" cap="none">
                <a:solidFill>
                  <a:schemeClr val="lt1"/>
                </a:solidFill>
                <a:latin typeface="Verdana"/>
                <a:ea typeface="Verdana"/>
                <a:cs typeface="Verdana"/>
                <a:sym typeface="Verdana"/>
              </a:defRPr>
            </a:lvl5pPr>
            <a:lvl6pPr marL="2743200" marR="0" lvl="5" indent="-228600" algn="l" rtl="0">
              <a:spcBef>
                <a:spcPts val="250"/>
              </a:spcBef>
              <a:spcAft>
                <a:spcPts val="0"/>
              </a:spcAft>
              <a:buClr>
                <a:srgbClr val="BFFF49"/>
              </a:buClr>
              <a:buSzPts val="1700"/>
              <a:buFont typeface="Verdana"/>
              <a:buNone/>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65" name="Google Shape;65;p9"/>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66" name="Google Shape;66;p9"/>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67" name="Google Shape;67;p9"/>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419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8"/>
        <p:cNvGrpSpPr/>
        <p:nvPr/>
      </p:nvGrpSpPr>
      <p:grpSpPr>
        <a:xfrm>
          <a:off x="0" y="0"/>
          <a:ext cx="0" cy="0"/>
          <a:chOff x="0" y="0"/>
          <a:chExt cx="0" cy="0"/>
        </a:xfrm>
      </p:grpSpPr>
      <p:sp>
        <p:nvSpPr>
          <p:cNvPr id="69" name="Google Shape;69;p10"/>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10"/>
          <p:cNvSpPr/>
          <p:nvPr/>
        </p:nvSpPr>
        <p:spPr>
          <a:xfrm>
            <a:off x="8534401" y="434162"/>
            <a:ext cx="3099473" cy="4343400"/>
          </a:xfrm>
          <a:prstGeom prst="round1Rect">
            <a:avLst>
              <a:gd name="adj" fmla="val 2748"/>
            </a:avLst>
          </a:prstGeom>
          <a:solidFill>
            <a:srgbClr val="1C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10"/>
          <p:cNvSpPr txBox="1">
            <a:spLocks noGrp="1"/>
          </p:cNvSpPr>
          <p:nvPr>
            <p:ph type="title"/>
          </p:nvPr>
        </p:nvSpPr>
        <p:spPr>
          <a:xfrm>
            <a:off x="609600" y="5012056"/>
            <a:ext cx="10972800" cy="10515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02642"/>
              </a:buClr>
              <a:buSzPts val="1400"/>
              <a:buFont typeface="Verdana"/>
              <a:buNone/>
              <a:defRPr sz="3600" b="0" i="0" u="none" strike="noStrike" cap="none">
                <a:solidFill>
                  <a:srgbClr val="102642"/>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0"/>
          <p:cNvSpPr txBox="1">
            <a:spLocks noGrp="1"/>
          </p:cNvSpPr>
          <p:nvPr>
            <p:ph type="body" idx="1"/>
          </p:nvPr>
        </p:nvSpPr>
        <p:spPr>
          <a:xfrm>
            <a:off x="8616949" y="533400"/>
            <a:ext cx="2987040" cy="42114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accent1"/>
              </a:buClr>
              <a:buSzPts val="2240"/>
              <a:buFont typeface="Noto Sans Symbols"/>
              <a:buNone/>
              <a:defRPr sz="1400" b="0" i="0" u="none" strike="noStrike" cap="none">
                <a:solidFill>
                  <a:srgbClr val="FFFFFF"/>
                </a:solidFill>
                <a:latin typeface="Verdana"/>
                <a:ea typeface="Verdana"/>
                <a:cs typeface="Verdana"/>
                <a:sym typeface="Verdana"/>
              </a:defRPr>
            </a:lvl1pPr>
            <a:lvl2pPr marL="914400" marR="0" lvl="1" indent="-304800" algn="l" rtl="0">
              <a:spcBef>
                <a:spcPts val="250"/>
              </a:spcBef>
              <a:spcAft>
                <a:spcPts val="0"/>
              </a:spcAft>
              <a:buClr>
                <a:schemeClr val="accent1"/>
              </a:buClr>
              <a:buSzPts val="1200"/>
              <a:buFont typeface="Verdana"/>
              <a:buChar char="◦"/>
              <a:defRPr sz="1200" b="0" i="0" u="none" strike="noStrike" cap="none">
                <a:solidFill>
                  <a:srgbClr val="FFFFFF"/>
                </a:solidFill>
                <a:latin typeface="Verdana"/>
                <a:ea typeface="Verdana"/>
                <a:cs typeface="Verdana"/>
                <a:sym typeface="Verdana"/>
              </a:defRPr>
            </a:lvl2pPr>
            <a:lvl3pPr marL="1371600" marR="0" lvl="2" indent="-292100" algn="l" rtl="0">
              <a:spcBef>
                <a:spcPts val="250"/>
              </a:spcBef>
              <a:spcAft>
                <a:spcPts val="0"/>
              </a:spcAft>
              <a:buClr>
                <a:srgbClr val="FF3936"/>
              </a:buClr>
              <a:buSzPts val="1000"/>
              <a:buFont typeface="Noto Sans Symbols"/>
              <a:buChar char="⚫"/>
              <a:defRPr sz="1000" b="0" i="0" u="none" strike="noStrike" cap="none">
                <a:solidFill>
                  <a:srgbClr val="FFFFFF"/>
                </a:solidFill>
                <a:latin typeface="Verdana"/>
                <a:ea typeface="Verdana"/>
                <a:cs typeface="Verdana"/>
                <a:sym typeface="Verdana"/>
              </a:defRPr>
            </a:lvl3pPr>
            <a:lvl4pPr marL="1828800" marR="0" lvl="3" indent="-292608" algn="l" rtl="0">
              <a:spcBef>
                <a:spcPts val="230"/>
              </a:spcBef>
              <a:spcAft>
                <a:spcPts val="0"/>
              </a:spcAft>
              <a:buClr>
                <a:srgbClr val="FF3936"/>
              </a:buClr>
              <a:buSzPts val="1008"/>
              <a:buFont typeface="Verdana"/>
              <a:buChar char="◦"/>
              <a:defRPr sz="900" b="0" i="0" u="none" strike="noStrike" cap="none">
                <a:solidFill>
                  <a:srgbClr val="FFFFFF"/>
                </a:solidFill>
                <a:latin typeface="Verdana"/>
                <a:ea typeface="Verdana"/>
                <a:cs typeface="Verdana"/>
                <a:sym typeface="Verdana"/>
              </a:defRPr>
            </a:lvl4pPr>
            <a:lvl5pPr marL="2286000" marR="0" lvl="4" indent="-285750" algn="l" rtl="0">
              <a:spcBef>
                <a:spcPts val="250"/>
              </a:spcBef>
              <a:spcAft>
                <a:spcPts val="0"/>
              </a:spcAft>
              <a:buClr>
                <a:srgbClr val="BFFF49"/>
              </a:buClr>
              <a:buSzPts val="900"/>
              <a:buFont typeface="Noto Sans Symbols"/>
              <a:buChar char="⚫"/>
              <a:defRPr sz="900" b="0" i="0" u="none" strike="noStrike" cap="none">
                <a:solidFill>
                  <a:srgbClr val="FFFFFF"/>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73" name="Google Shape;73;p10"/>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74" name="Google Shape;74;p10"/>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75" name="Google Shape;75;p10"/>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
        <p:nvSpPr>
          <p:cNvPr id="76" name="Google Shape;76;p10"/>
          <p:cNvSpPr>
            <a:spLocks noGrp="1"/>
          </p:cNvSpPr>
          <p:nvPr>
            <p:ph type="pic" idx="2"/>
          </p:nvPr>
        </p:nvSpPr>
        <p:spPr>
          <a:xfrm>
            <a:off x="561973" y="435768"/>
            <a:ext cx="7900416" cy="4343400"/>
          </a:xfrm>
          <a:prstGeom prst="snipRoundRect">
            <a:avLst>
              <a:gd name="adj1" fmla="val 1040"/>
              <a:gd name="adj2" fmla="val 0"/>
            </a:avLst>
          </a:prstGeom>
          <a:solidFill>
            <a:srgbClr val="0A192B"/>
          </a:solidFill>
          <a:ln>
            <a:noFill/>
          </a:ln>
        </p:spPr>
        <p:txBody>
          <a:bodyPr spcFirstLastPara="1" wrap="square" lIns="91425" tIns="91425" rIns="91425" bIns="91425" anchor="t" anchorCtr="0"/>
          <a:lstStyle>
            <a:lvl1pPr marL="0" marR="0" lvl="0" indent="0" algn="l" rtl="0">
              <a:spcBef>
                <a:spcPts val="250"/>
              </a:spcBef>
              <a:spcAft>
                <a:spcPts val="0"/>
              </a:spcAft>
              <a:buClr>
                <a:schemeClr val="accent1"/>
              </a:buClr>
              <a:buSzPts val="1400"/>
              <a:buFont typeface="Noto Sans Symbols"/>
              <a:buNone/>
              <a:defRPr sz="3200" b="0" i="0" u="none" strike="noStrike" cap="none">
                <a:solidFill>
                  <a:schemeClr val="lt1"/>
                </a:solidFill>
                <a:latin typeface="Verdana"/>
                <a:ea typeface="Verdana"/>
                <a:cs typeface="Verdana"/>
                <a:sym typeface="Verdana"/>
              </a:defRPr>
            </a:lvl1pPr>
            <a:lvl2pPr marL="548640" marR="0" lvl="1" indent="-20574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786384" marR="0" lvl="2" indent="-189483"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024128" marR="0" lvl="3" indent="-1859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1280160" marR="0" lvl="4" indent="-18796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1490472" marR="0" lvl="5" indent="-195072"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1700784" marR="0" lvl="6" indent="-189483"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1920240" marR="0" lvl="7" indent="-193039"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2148840" marR="0" lvl="8" indent="-193039"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776058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670560" y="498348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1"/>
          <p:cNvSpPr txBox="1">
            <a:spLocks noGrp="1"/>
          </p:cNvSpPr>
          <p:nvPr>
            <p:ph type="body" idx="1"/>
          </p:nvPr>
        </p:nvSpPr>
        <p:spPr>
          <a:xfrm rot="5400000">
            <a:off x="4032504" y="-2831592"/>
            <a:ext cx="4187952" cy="10911840"/>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80" name="Google Shape;80;p11"/>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1" name="Google Shape;81;p11"/>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2" name="Google Shape;82;p11"/>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536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531101" y="1841504"/>
            <a:ext cx="5257799" cy="26416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rot="5400000">
            <a:off x="2044701" y="-800097"/>
            <a:ext cx="5257801" cy="7924800"/>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86" name="Google Shape;86;p12"/>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7" name="Google Shape;87;p12"/>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8" name="Google Shape;88;p12"/>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3172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1/11/2020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1/11/2020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1/11/2020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1/11/2020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1/11/2020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1/11/2020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1/11/2020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1/11/2020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75000" sy="75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 name="Google Shape;7;p1"/>
          <p:cNvSpPr/>
          <p:nvPr/>
        </p:nvSpPr>
        <p:spPr>
          <a:xfrm>
            <a:off x="558129" y="434162"/>
            <a:ext cx="11075745" cy="5486400"/>
          </a:xfrm>
          <a:prstGeom prst="roundRect">
            <a:avLst>
              <a:gd name="adj" fmla="val 2127"/>
            </a:avLst>
          </a:prstGeom>
          <a:gradFill>
            <a:gsLst>
              <a:gs pos="0">
                <a:srgbClr val="888888"/>
              </a:gs>
              <a:gs pos="55000">
                <a:schemeClr val="dk1"/>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8" name="Google Shape;8;p1"/>
          <p:cNvSpPr txBox="1">
            <a:spLocks noGrp="1"/>
          </p:cNvSpPr>
          <p:nvPr>
            <p:ph type="title"/>
          </p:nvPr>
        </p:nvSpPr>
        <p:spPr>
          <a:xfrm>
            <a:off x="670560" y="498559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670560" y="530352"/>
            <a:ext cx="10911840" cy="4187952"/>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10" name="Google Shape;10;p1"/>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1" name="Google Shape;11;p1"/>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2" name="Google Shape;12;p1"/>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1208086"/>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obbk12org.sharepoint.com/sites/10thLitCollab/Shared%20Documents/General/Cold%20Reading%20-%20Rebecca%20-%20Diction%20and%20Connotation%20Practice.docx?web=1"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reload=9&amp;v=Q5D2RvIQwQ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8.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4.jpe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reload=9&amp;v=Q5D2RvIQwQ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jpe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nuEOA9GbK6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oaVQyzKgC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today.com/video/today/5395750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81201" y="971344"/>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1442916"/>
            <a:ext cx="3238829" cy="3252231"/>
          </a:xfrm>
        </p:spPr>
        <p:txBody>
          <a:bodyPr>
            <a:normAutofit/>
          </a:bodyPr>
          <a:lstStyle/>
          <a:p>
            <a:r>
              <a:rPr lang="en-US" sz="4800" dirty="0">
                <a:solidFill>
                  <a:srgbClr val="FFFFFF"/>
                </a:solidFill>
              </a:rPr>
              <a:t>Welcome</a:t>
            </a:r>
            <a:br>
              <a:rPr lang="en-US" sz="4800" dirty="0">
                <a:solidFill>
                  <a:srgbClr val="FFFFFF"/>
                </a:solidFill>
              </a:rPr>
            </a:br>
            <a:r>
              <a:rPr lang="en-US" sz="4800" dirty="0">
                <a:solidFill>
                  <a:srgbClr val="FFFFFF"/>
                </a:solidFill>
              </a:rPr>
              <a:t>2</a:t>
            </a:r>
            <a:r>
              <a:rPr lang="en-US" sz="4800" baseline="30000" dirty="0">
                <a:solidFill>
                  <a:srgbClr val="FFFFFF"/>
                </a:solidFill>
              </a:rPr>
              <a:t>nd</a:t>
            </a:r>
            <a:r>
              <a:rPr lang="en-US" sz="4800" dirty="0">
                <a:solidFill>
                  <a:srgbClr val="FFFFFF"/>
                </a:solidFill>
              </a:rPr>
              <a:t> Block</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a:normAutofit/>
          </a:bodyPr>
          <a:lstStyle/>
          <a:p>
            <a:r>
              <a:rPr lang="en-US" sz="2000" dirty="0">
                <a:solidFill>
                  <a:srgbClr val="FFFFFF"/>
                </a:solidFill>
              </a:rPr>
              <a:t>Day One</a:t>
            </a:r>
          </a:p>
          <a:p>
            <a:r>
              <a:rPr lang="en-US" sz="2000" dirty="0">
                <a:solidFill>
                  <a:srgbClr val="FFFFFF"/>
                </a:solidFill>
              </a:rPr>
              <a:t>Find your seat</a:t>
            </a:r>
          </a:p>
        </p:txBody>
      </p:sp>
      <p:pic>
        <p:nvPicPr>
          <p:cNvPr id="3" name="Picture 2">
            <a:extLst>
              <a:ext uri="{FF2B5EF4-FFF2-40B4-BE49-F238E27FC236}">
                <a16:creationId xmlns:a16="http://schemas.microsoft.com/office/drawing/2014/main" id="{BDFE4D83-EBDF-433B-AC49-549D703B11FC}"/>
              </a:ext>
            </a:extLst>
          </p:cNvPr>
          <p:cNvPicPr>
            <a:picLocks noChangeAspect="1"/>
          </p:cNvPicPr>
          <p:nvPr/>
        </p:nvPicPr>
        <p:blipFill>
          <a:blip r:embed="rId4"/>
          <a:stretch>
            <a:fillRect/>
          </a:stretch>
        </p:blipFill>
        <p:spPr>
          <a:xfrm>
            <a:off x="268357" y="44667"/>
            <a:ext cx="7677369" cy="7134213"/>
          </a:xfrm>
          <a:prstGeom prst="rect">
            <a:avLst/>
          </a:prstGeom>
        </p:spPr>
      </p:pic>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FE169F-B5AD-4CC2-A823-827C6C6395A3}"/>
              </a:ext>
            </a:extLst>
          </p:cNvPr>
          <p:cNvPicPr>
            <a:picLocks noChangeAspect="1"/>
          </p:cNvPicPr>
          <p:nvPr/>
        </p:nvPicPr>
        <p:blipFill>
          <a:blip r:embed="rId2"/>
          <a:stretch>
            <a:fillRect/>
          </a:stretch>
        </p:blipFill>
        <p:spPr>
          <a:xfrm rot="582972">
            <a:off x="9420296" y="2120232"/>
            <a:ext cx="1582701" cy="1582701"/>
          </a:xfrm>
          <a:prstGeom prst="rect">
            <a:avLst/>
          </a:prstGeom>
        </p:spPr>
      </p:pic>
      <p:pic>
        <p:nvPicPr>
          <p:cNvPr id="9" name="Picture 8">
            <a:extLst>
              <a:ext uri="{FF2B5EF4-FFF2-40B4-BE49-F238E27FC236}">
                <a16:creationId xmlns:a16="http://schemas.microsoft.com/office/drawing/2014/main" id="{341507D8-1547-4340-8BE9-03A70EB14894}"/>
              </a:ext>
            </a:extLst>
          </p:cNvPr>
          <p:cNvPicPr>
            <a:picLocks noChangeAspect="1"/>
          </p:cNvPicPr>
          <p:nvPr/>
        </p:nvPicPr>
        <p:blipFill>
          <a:blip r:embed="rId3"/>
          <a:stretch>
            <a:fillRect/>
          </a:stretch>
        </p:blipFill>
        <p:spPr>
          <a:xfrm rot="21179312">
            <a:off x="7880030" y="2412881"/>
            <a:ext cx="1839490" cy="1839490"/>
          </a:xfrm>
          <a:prstGeom prst="rect">
            <a:avLst/>
          </a:prstGeom>
        </p:spPr>
      </p:pic>
      <p:sp>
        <p:nvSpPr>
          <p:cNvPr id="2" name="Title 1">
            <a:extLst>
              <a:ext uri="{FF2B5EF4-FFF2-40B4-BE49-F238E27FC236}">
                <a16:creationId xmlns:a16="http://schemas.microsoft.com/office/drawing/2014/main" id="{B6E1F400-A717-4C58-9D8C-0E7E7DD63B77}"/>
              </a:ext>
            </a:extLst>
          </p:cNvPr>
          <p:cNvSpPr>
            <a:spLocks noGrp="1"/>
          </p:cNvSpPr>
          <p:nvPr>
            <p:ph type="title"/>
          </p:nvPr>
        </p:nvSpPr>
        <p:spPr>
          <a:xfrm>
            <a:off x="500269" y="540443"/>
            <a:ext cx="10058400" cy="762139"/>
          </a:xfrm>
        </p:spPr>
        <p:txBody>
          <a:bodyPr/>
          <a:lstStyle/>
          <a:p>
            <a:r>
              <a:rPr lang="en-US" dirty="0"/>
              <a:t>My Example:</a:t>
            </a:r>
          </a:p>
        </p:txBody>
      </p:sp>
      <p:pic>
        <p:nvPicPr>
          <p:cNvPr id="5" name="Content Placeholder 4">
            <a:extLst>
              <a:ext uri="{FF2B5EF4-FFF2-40B4-BE49-F238E27FC236}">
                <a16:creationId xmlns:a16="http://schemas.microsoft.com/office/drawing/2014/main" id="{72113C31-9040-4839-B795-64F82D52F0DE}"/>
              </a:ext>
            </a:extLst>
          </p:cNvPr>
          <p:cNvPicPr>
            <a:picLocks noGrp="1" noChangeAspect="1"/>
          </p:cNvPicPr>
          <p:nvPr>
            <p:ph idx="1"/>
          </p:nvPr>
        </p:nvPicPr>
        <p:blipFill>
          <a:blip r:embed="rId4"/>
          <a:stretch>
            <a:fillRect/>
          </a:stretch>
        </p:blipFill>
        <p:spPr>
          <a:xfrm rot="21076889">
            <a:off x="2067283" y="2426027"/>
            <a:ext cx="1870632" cy="1813200"/>
          </a:xfrm>
          <a:prstGeom prst="rect">
            <a:avLst/>
          </a:prstGeom>
        </p:spPr>
      </p:pic>
      <p:pic>
        <p:nvPicPr>
          <p:cNvPr id="1026" name="Picture 2" descr="Image result for N">
            <a:extLst>
              <a:ext uri="{FF2B5EF4-FFF2-40B4-BE49-F238E27FC236}">
                <a16:creationId xmlns:a16="http://schemas.microsoft.com/office/drawing/2014/main" id="{AD73AEF0-E621-4702-AFCC-168D8FFEC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474" y="1620927"/>
            <a:ext cx="2039354" cy="2581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47740D-B5A8-4E29-BB87-36F22BB046AD}"/>
              </a:ext>
            </a:extLst>
          </p:cNvPr>
          <p:cNvPicPr>
            <a:picLocks noChangeAspect="1"/>
          </p:cNvPicPr>
          <p:nvPr/>
        </p:nvPicPr>
        <p:blipFill>
          <a:blip r:embed="rId6"/>
          <a:stretch>
            <a:fillRect/>
          </a:stretch>
        </p:blipFill>
        <p:spPr>
          <a:xfrm rot="342392">
            <a:off x="3681755" y="3069833"/>
            <a:ext cx="1930507" cy="1904881"/>
          </a:xfrm>
          <a:prstGeom prst="rect">
            <a:avLst/>
          </a:prstGeom>
        </p:spPr>
      </p:pic>
      <p:pic>
        <p:nvPicPr>
          <p:cNvPr id="7" name="Picture 6">
            <a:extLst>
              <a:ext uri="{FF2B5EF4-FFF2-40B4-BE49-F238E27FC236}">
                <a16:creationId xmlns:a16="http://schemas.microsoft.com/office/drawing/2014/main" id="{391EFCB6-0859-4124-A3BA-621BEA9F81CE}"/>
              </a:ext>
            </a:extLst>
          </p:cNvPr>
          <p:cNvPicPr>
            <a:picLocks noChangeAspect="1"/>
          </p:cNvPicPr>
          <p:nvPr/>
        </p:nvPicPr>
        <p:blipFill>
          <a:blip r:embed="rId7"/>
          <a:stretch>
            <a:fillRect/>
          </a:stretch>
        </p:blipFill>
        <p:spPr>
          <a:xfrm>
            <a:off x="5247750" y="1729722"/>
            <a:ext cx="1450678" cy="2179981"/>
          </a:xfrm>
          <a:prstGeom prst="rect">
            <a:avLst/>
          </a:prstGeom>
        </p:spPr>
      </p:pic>
      <p:pic>
        <p:nvPicPr>
          <p:cNvPr id="8" name="Picture 7">
            <a:extLst>
              <a:ext uri="{FF2B5EF4-FFF2-40B4-BE49-F238E27FC236}">
                <a16:creationId xmlns:a16="http://schemas.microsoft.com/office/drawing/2014/main" id="{39F20DC4-F31D-4E8B-8AD3-8F1A712D8637}"/>
              </a:ext>
            </a:extLst>
          </p:cNvPr>
          <p:cNvPicPr>
            <a:picLocks noChangeAspect="1"/>
          </p:cNvPicPr>
          <p:nvPr/>
        </p:nvPicPr>
        <p:blipFill>
          <a:blip r:embed="rId8"/>
          <a:stretch>
            <a:fillRect/>
          </a:stretch>
        </p:blipFill>
        <p:spPr>
          <a:xfrm rot="807397">
            <a:off x="6532693" y="3251659"/>
            <a:ext cx="1541228" cy="1541228"/>
          </a:xfrm>
          <a:prstGeom prst="rect">
            <a:avLst/>
          </a:prstGeom>
        </p:spPr>
      </p:pic>
      <p:pic>
        <p:nvPicPr>
          <p:cNvPr id="11" name="Picture 10">
            <a:extLst>
              <a:ext uri="{FF2B5EF4-FFF2-40B4-BE49-F238E27FC236}">
                <a16:creationId xmlns:a16="http://schemas.microsoft.com/office/drawing/2014/main" id="{873B2824-4C59-4ED3-97D9-E14930AFBAF1}"/>
              </a:ext>
            </a:extLst>
          </p:cNvPr>
          <p:cNvPicPr>
            <a:picLocks noChangeAspect="1"/>
          </p:cNvPicPr>
          <p:nvPr/>
        </p:nvPicPr>
        <p:blipFill>
          <a:blip r:embed="rId9"/>
          <a:stretch>
            <a:fillRect/>
          </a:stretch>
        </p:blipFill>
        <p:spPr>
          <a:xfrm>
            <a:off x="10442354" y="3466334"/>
            <a:ext cx="1379172" cy="1652587"/>
          </a:xfrm>
          <a:prstGeom prst="rect">
            <a:avLst/>
          </a:prstGeom>
        </p:spPr>
      </p:pic>
    </p:spTree>
    <p:extLst>
      <p:ext uri="{BB962C8B-B14F-4D97-AF65-F5344CB8AC3E}">
        <p14:creationId xmlns:p14="http://schemas.microsoft.com/office/powerpoint/2010/main" val="174682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Read with focus">
            <a:extLst>
              <a:ext uri="{FF2B5EF4-FFF2-40B4-BE49-F238E27FC236}">
                <a16:creationId xmlns:a16="http://schemas.microsoft.com/office/drawing/2014/main" id="{4A9F1A25-A26F-4B25-B957-08DAEA7483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7497" y="665341"/>
            <a:ext cx="6880072" cy="536645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03354" y="59054"/>
            <a:ext cx="3498574" cy="1428737"/>
          </a:xfrm>
        </p:spPr>
        <p:txBody>
          <a:bodyPr>
            <a:normAutofit/>
          </a:bodyPr>
          <a:lstStyle/>
          <a:p>
            <a:r>
              <a:rPr lang="en-US" sz="3200" dirty="0">
                <a:solidFill>
                  <a:schemeClr val="accent6">
                    <a:lumMod val="60000"/>
                    <a:lumOff val="40000"/>
                  </a:schemeClr>
                </a:solidFill>
              </a:rPr>
              <a:t>Welcome Day 2</a:t>
            </a:r>
          </a:p>
        </p:txBody>
      </p:sp>
      <p:sp>
        <p:nvSpPr>
          <p:cNvPr id="3" name="Content Placeholder 2">
            <a:extLst>
              <a:ext uri="{FF2B5EF4-FFF2-40B4-BE49-F238E27FC236}">
                <a16:creationId xmlns:a16="http://schemas.microsoft.com/office/drawing/2014/main" id="{87B18CF2-5927-445F-93A1-884530A6E48D}"/>
              </a:ext>
            </a:extLst>
          </p:cNvPr>
          <p:cNvSpPr>
            <a:spLocks noGrp="1"/>
          </p:cNvSpPr>
          <p:nvPr>
            <p:ph idx="1"/>
          </p:nvPr>
        </p:nvSpPr>
        <p:spPr>
          <a:xfrm>
            <a:off x="298175" y="1798983"/>
            <a:ext cx="3498574" cy="4254687"/>
          </a:xfrm>
        </p:spPr>
        <p:txBody>
          <a:bodyPr>
            <a:normAutofit/>
          </a:bodyPr>
          <a:lstStyle/>
          <a:p>
            <a:r>
              <a:rPr lang="en-US" sz="2400" dirty="0">
                <a:solidFill>
                  <a:srgbClr val="FFFFFF"/>
                </a:solidFill>
              </a:rPr>
              <a:t>Be sure to </a:t>
            </a:r>
            <a:r>
              <a:rPr lang="en-US" sz="2400" b="1" dirty="0">
                <a:solidFill>
                  <a:schemeClr val="accent6">
                    <a:lumMod val="60000"/>
                    <a:lumOff val="40000"/>
                  </a:schemeClr>
                </a:solidFill>
              </a:rPr>
              <a:t>get a copy</a:t>
            </a:r>
            <a:r>
              <a:rPr lang="en-US" sz="2400" dirty="0">
                <a:solidFill>
                  <a:srgbClr val="FFFFFF"/>
                </a:solidFill>
              </a:rPr>
              <a:t> of the Warm-Up handout </a:t>
            </a:r>
            <a:r>
              <a:rPr lang="en-US" sz="2400" dirty="0">
                <a:solidFill>
                  <a:srgbClr val="FFFF00"/>
                </a:solidFill>
                <a:hlinkClick r:id="rId5">
                  <a:extLst>
                    <a:ext uri="{A12FA001-AC4F-418D-AE19-62706E023703}">
                      <ahyp:hlinkClr xmlns:ahyp="http://schemas.microsoft.com/office/drawing/2018/hyperlinkcolor" val="tx"/>
                    </a:ext>
                  </a:extLst>
                </a:hlinkClick>
              </a:rPr>
              <a:t>“Rebecca” </a:t>
            </a:r>
            <a:r>
              <a:rPr lang="en-US" sz="2400" dirty="0">
                <a:solidFill>
                  <a:srgbClr val="FFFF00"/>
                </a:solidFill>
              </a:rPr>
              <a:t>** </a:t>
            </a:r>
            <a:r>
              <a:rPr lang="en-US" sz="2400" dirty="0">
                <a:solidFill>
                  <a:srgbClr val="FFFFFF"/>
                </a:solidFill>
              </a:rPr>
              <a:t>on the front table </a:t>
            </a:r>
            <a:r>
              <a:rPr lang="en-US" sz="2400" b="1" dirty="0">
                <a:solidFill>
                  <a:schemeClr val="accent6">
                    <a:lumMod val="60000"/>
                    <a:lumOff val="40000"/>
                  </a:schemeClr>
                </a:solidFill>
              </a:rPr>
              <a:t>and start </a:t>
            </a:r>
            <a:r>
              <a:rPr lang="en-US" sz="2400" dirty="0">
                <a:solidFill>
                  <a:srgbClr val="FFFFFF"/>
                </a:solidFill>
              </a:rPr>
              <a:t>reading the passage/ answering the questions. </a:t>
            </a:r>
          </a:p>
          <a:p>
            <a:endParaRPr lang="en-US" sz="1600" dirty="0">
              <a:solidFill>
                <a:srgbClr val="FFFFFF"/>
              </a:solidFill>
            </a:endParaRPr>
          </a:p>
        </p:txBody>
      </p:sp>
    </p:spTree>
    <p:extLst>
      <p:ext uri="{BB962C8B-B14F-4D97-AF65-F5344CB8AC3E}">
        <p14:creationId xmlns:p14="http://schemas.microsoft.com/office/powerpoint/2010/main" val="411277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0CC5-5843-45A6-8D2A-F8007D12B4D6}"/>
              </a:ext>
            </a:extLst>
          </p:cNvPr>
          <p:cNvSpPr>
            <a:spLocks noGrp="1"/>
          </p:cNvSpPr>
          <p:nvPr>
            <p:ph type="title"/>
          </p:nvPr>
        </p:nvSpPr>
        <p:spPr>
          <a:xfrm>
            <a:off x="1066800" y="642594"/>
            <a:ext cx="10058400" cy="1371600"/>
          </a:xfrm>
        </p:spPr>
        <p:txBody>
          <a:bodyPr>
            <a:normAutofit fontScale="90000"/>
          </a:bodyPr>
          <a:lstStyle/>
          <a:p>
            <a:pPr algn="ctr"/>
            <a:r>
              <a:rPr lang="en-US" dirty="0"/>
              <a:t>Wrap-up Class Expectations &amp; </a:t>
            </a:r>
            <a:br>
              <a:rPr lang="en-US" dirty="0"/>
            </a:br>
            <a:r>
              <a:rPr lang="en-US" dirty="0"/>
              <a:t>One Word</a:t>
            </a:r>
          </a:p>
        </p:txBody>
      </p:sp>
      <p:graphicFrame>
        <p:nvGraphicFramePr>
          <p:cNvPr id="5" name="Content Placeholder 2">
            <a:extLst>
              <a:ext uri="{FF2B5EF4-FFF2-40B4-BE49-F238E27FC236}">
                <a16:creationId xmlns:a16="http://schemas.microsoft.com/office/drawing/2014/main" id="{168A30FD-F0DD-4508-9266-F4E2E79C97EE}"/>
              </a:ext>
            </a:extLst>
          </p:cNvPr>
          <p:cNvGraphicFramePr>
            <a:graphicFrameLocks noGrp="1"/>
          </p:cNvGraphicFramePr>
          <p:nvPr>
            <p:ph idx="1"/>
            <p:extLst>
              <p:ext uri="{D42A27DB-BD31-4B8C-83A1-F6EECF244321}">
                <p14:modId xmlns:p14="http://schemas.microsoft.com/office/powerpoint/2010/main" val="9607646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3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066800" y="642594"/>
            <a:ext cx="10058400" cy="1371600"/>
          </a:xfrm>
        </p:spPr>
        <p:txBody>
          <a:bodyPr>
            <a:normAutofit/>
          </a:bodyPr>
          <a:lstStyle/>
          <a:p>
            <a:pPr>
              <a:tabLst>
                <a:tab pos="4119563" algn="l"/>
              </a:tabLst>
            </a:pPr>
            <a:r>
              <a:rPr lang="en-US"/>
              <a:t>Agenda</a:t>
            </a:r>
          </a:p>
        </p:txBody>
      </p:sp>
      <p:graphicFrame>
        <p:nvGraphicFramePr>
          <p:cNvPr id="9" name="Content Placeholder 8" descr="Smart Art 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4169343498"/>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588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14E1-D6C2-4A65-B06B-CD08247EC640}"/>
              </a:ext>
            </a:extLst>
          </p:cNvPr>
          <p:cNvSpPr>
            <a:spLocks noGrp="1"/>
          </p:cNvSpPr>
          <p:nvPr>
            <p:ph type="title"/>
          </p:nvPr>
        </p:nvSpPr>
        <p:spPr>
          <a:xfrm>
            <a:off x="741405" y="642594"/>
            <a:ext cx="10383795" cy="1371600"/>
          </a:xfrm>
        </p:spPr>
        <p:txBody>
          <a:bodyPr>
            <a:normAutofit/>
          </a:bodyPr>
          <a:lstStyle/>
          <a:p>
            <a:r>
              <a:rPr lang="en-US" dirty="0"/>
              <a:t>	Notes: “Semester Long Terms”</a:t>
            </a:r>
            <a:br>
              <a:rPr lang="en-US" dirty="0"/>
            </a:br>
            <a:r>
              <a:rPr lang="en-US" sz="2700" dirty="0"/>
              <a:t>(Put this handout in the “notes” section of your binder)</a:t>
            </a:r>
          </a:p>
        </p:txBody>
      </p:sp>
      <p:sp>
        <p:nvSpPr>
          <p:cNvPr id="3" name="Content Placeholder 2">
            <a:extLst>
              <a:ext uri="{FF2B5EF4-FFF2-40B4-BE49-F238E27FC236}">
                <a16:creationId xmlns:a16="http://schemas.microsoft.com/office/drawing/2014/main" id="{DD005417-DBD4-47F8-8F3F-57362BF67955}"/>
              </a:ext>
            </a:extLst>
          </p:cNvPr>
          <p:cNvSpPr>
            <a:spLocks noGrp="1"/>
          </p:cNvSpPr>
          <p:nvPr>
            <p:ph idx="1"/>
          </p:nvPr>
        </p:nvSpPr>
        <p:spPr/>
        <p:txBody>
          <a:bodyPr numCol="2">
            <a:normAutofit/>
          </a:bodyPr>
          <a:lstStyle/>
          <a:p>
            <a:r>
              <a:rPr lang="en-US" sz="2800" dirty="0"/>
              <a:t>1. Characterization:</a:t>
            </a:r>
          </a:p>
          <a:p>
            <a:pPr marL="273050" lvl="1" indent="2012950">
              <a:buNone/>
            </a:pPr>
            <a:r>
              <a:rPr lang="en-US" sz="2400" dirty="0"/>
              <a:t>A. </a:t>
            </a:r>
            <a:r>
              <a:rPr lang="en-US" sz="2400"/>
              <a:t>Direct </a:t>
            </a:r>
            <a:endParaRPr lang="en-US" sz="2400" dirty="0"/>
          </a:p>
          <a:p>
            <a:pPr marL="273050" lvl="1" indent="2012950">
              <a:buNone/>
            </a:pPr>
            <a:r>
              <a:rPr lang="en-US" sz="2400" dirty="0"/>
              <a:t>B. Indirect</a:t>
            </a:r>
          </a:p>
          <a:p>
            <a:pPr marL="273050" lvl="1" indent="2012950">
              <a:buNone/>
            </a:pPr>
            <a:r>
              <a:rPr lang="en-US" sz="2400" dirty="0"/>
              <a:t>C. Static</a:t>
            </a:r>
          </a:p>
          <a:p>
            <a:pPr marL="273050" lvl="1" indent="2012950">
              <a:buNone/>
            </a:pPr>
            <a:r>
              <a:rPr lang="en-US" sz="2400" dirty="0"/>
              <a:t>D. Round</a:t>
            </a:r>
          </a:p>
          <a:p>
            <a:pPr marL="273050" lvl="1" indent="2012950">
              <a:buNone/>
            </a:pPr>
            <a:r>
              <a:rPr lang="en-US" sz="2400" dirty="0"/>
              <a:t>E. Flat</a:t>
            </a:r>
          </a:p>
          <a:p>
            <a:pPr marL="273050" lvl="1" indent="2012950">
              <a:buNone/>
            </a:pPr>
            <a:r>
              <a:rPr lang="en-US" sz="2400" dirty="0"/>
              <a:t>F. Dynamic </a:t>
            </a:r>
          </a:p>
        </p:txBody>
      </p:sp>
    </p:spTree>
    <p:extLst>
      <p:ext uri="{BB962C8B-B14F-4D97-AF65-F5344CB8AC3E}">
        <p14:creationId xmlns:p14="http://schemas.microsoft.com/office/powerpoint/2010/main" val="158589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8E554D9-4E5B-429F-825F-E79BDF190966}"/>
              </a:ext>
            </a:extLst>
          </p:cNvPr>
          <p:cNvPicPr>
            <a:picLocks noChangeAspect="1"/>
          </p:cNvPicPr>
          <p:nvPr/>
        </p:nvPicPr>
        <p:blipFill>
          <a:blip r:embed="rId2"/>
          <a:stretch>
            <a:fillRect/>
          </a:stretch>
        </p:blipFill>
        <p:spPr>
          <a:xfrm>
            <a:off x="4782814" y="172311"/>
            <a:ext cx="6768318" cy="7893084"/>
          </a:xfrm>
          <a:prstGeom prst="rect">
            <a:avLst/>
          </a:prstGeom>
        </p:spPr>
      </p:pic>
      <p:sp>
        <p:nvSpPr>
          <p:cNvPr id="15" name="Rectangle 1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81D4C9-1FBB-4EC2-B7D0-95327C1DD6D7}"/>
              </a:ext>
            </a:extLst>
          </p:cNvPr>
          <p:cNvSpPr>
            <a:spLocks noGrp="1"/>
          </p:cNvSpPr>
          <p:nvPr>
            <p:ph type="title"/>
          </p:nvPr>
        </p:nvSpPr>
        <p:spPr>
          <a:xfrm>
            <a:off x="643433" y="643464"/>
            <a:ext cx="2888344" cy="1428737"/>
          </a:xfrm>
        </p:spPr>
        <p:txBody>
          <a:bodyPr>
            <a:normAutofit/>
          </a:bodyPr>
          <a:lstStyle/>
          <a:p>
            <a:r>
              <a:rPr lang="en-US" sz="3200" dirty="0">
                <a:solidFill>
                  <a:srgbClr val="FFFFFF"/>
                </a:solidFill>
              </a:rPr>
              <a:t>Jot down the bold print:</a:t>
            </a:r>
          </a:p>
        </p:txBody>
      </p:sp>
      <p:sp>
        <p:nvSpPr>
          <p:cNvPr id="18" name="Content Placeholder 7">
            <a:extLst>
              <a:ext uri="{FF2B5EF4-FFF2-40B4-BE49-F238E27FC236}">
                <a16:creationId xmlns:a16="http://schemas.microsoft.com/office/drawing/2014/main" id="{F27E2979-6A29-4F9D-82C1-78D76C393B6B}"/>
              </a:ext>
            </a:extLst>
          </p:cNvPr>
          <p:cNvSpPr>
            <a:spLocks noGrp="1"/>
          </p:cNvSpPr>
          <p:nvPr>
            <p:ph idx="1"/>
          </p:nvPr>
        </p:nvSpPr>
        <p:spPr>
          <a:xfrm>
            <a:off x="516836" y="2166730"/>
            <a:ext cx="3014942" cy="3886940"/>
          </a:xfrm>
        </p:spPr>
        <p:txBody>
          <a:bodyPr>
            <a:normAutofit/>
          </a:bodyPr>
          <a:lstStyle/>
          <a:p>
            <a:r>
              <a:rPr lang="en-US" sz="2400" dirty="0">
                <a:solidFill>
                  <a:srgbClr val="FFFFFF"/>
                </a:solidFill>
              </a:rPr>
              <a:t>Why does an author use direct or indirect characterization? </a:t>
            </a:r>
          </a:p>
        </p:txBody>
      </p:sp>
      <p:sp>
        <p:nvSpPr>
          <p:cNvPr id="5" name="Arrow: Right 4">
            <a:extLst>
              <a:ext uri="{FF2B5EF4-FFF2-40B4-BE49-F238E27FC236}">
                <a16:creationId xmlns:a16="http://schemas.microsoft.com/office/drawing/2014/main" id="{80D0995B-2F3E-401E-9F71-560A3A2B1EDE}"/>
              </a:ext>
            </a:extLst>
          </p:cNvPr>
          <p:cNvSpPr/>
          <p:nvPr/>
        </p:nvSpPr>
        <p:spPr>
          <a:xfrm>
            <a:off x="2880849" y="1449935"/>
            <a:ext cx="1003079" cy="31923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445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81C3-4E04-492B-A120-C0E4250B4978}"/>
              </a:ext>
            </a:extLst>
          </p:cNvPr>
          <p:cNvSpPr>
            <a:spLocks noGrp="1"/>
          </p:cNvSpPr>
          <p:nvPr>
            <p:ph type="title"/>
          </p:nvPr>
        </p:nvSpPr>
        <p:spPr>
          <a:xfrm>
            <a:off x="493159" y="447720"/>
            <a:ext cx="4933605" cy="943758"/>
          </a:xfrm>
        </p:spPr>
        <p:txBody>
          <a:bodyPr>
            <a:normAutofit fontScale="90000"/>
          </a:bodyPr>
          <a:lstStyle/>
          <a:p>
            <a:r>
              <a:rPr lang="en-US" dirty="0"/>
              <a:t>Characterization Examples:</a:t>
            </a:r>
          </a:p>
        </p:txBody>
      </p:sp>
      <p:pic>
        <p:nvPicPr>
          <p:cNvPr id="4" name="Content Placeholder 3">
            <a:extLst>
              <a:ext uri="{FF2B5EF4-FFF2-40B4-BE49-F238E27FC236}">
                <a16:creationId xmlns:a16="http://schemas.microsoft.com/office/drawing/2014/main" id="{F3772D41-089B-43F0-A2D9-B0C4FB9AE14B}"/>
              </a:ext>
            </a:extLst>
          </p:cNvPr>
          <p:cNvPicPr>
            <a:picLocks noGrp="1" noChangeAspect="1"/>
          </p:cNvPicPr>
          <p:nvPr>
            <p:ph idx="1"/>
          </p:nvPr>
        </p:nvPicPr>
        <p:blipFill>
          <a:blip r:embed="rId2"/>
          <a:stretch>
            <a:fillRect/>
          </a:stretch>
        </p:blipFill>
        <p:spPr>
          <a:xfrm>
            <a:off x="5633543" y="0"/>
            <a:ext cx="7250393" cy="4076445"/>
          </a:xfrm>
          <a:prstGeom prst="rect">
            <a:avLst/>
          </a:prstGeom>
        </p:spPr>
      </p:pic>
      <p:pic>
        <p:nvPicPr>
          <p:cNvPr id="5" name="Picture 4">
            <a:extLst>
              <a:ext uri="{FF2B5EF4-FFF2-40B4-BE49-F238E27FC236}">
                <a16:creationId xmlns:a16="http://schemas.microsoft.com/office/drawing/2014/main" id="{44679C05-A709-48E9-9BAF-1AE57148922B}"/>
              </a:ext>
            </a:extLst>
          </p:cNvPr>
          <p:cNvPicPr>
            <a:picLocks noChangeAspect="1"/>
          </p:cNvPicPr>
          <p:nvPr/>
        </p:nvPicPr>
        <p:blipFill>
          <a:blip r:embed="rId3"/>
          <a:stretch>
            <a:fillRect/>
          </a:stretch>
        </p:blipFill>
        <p:spPr>
          <a:xfrm>
            <a:off x="78532" y="1568869"/>
            <a:ext cx="6931868" cy="5198901"/>
          </a:xfrm>
          <a:prstGeom prst="rect">
            <a:avLst/>
          </a:prstGeom>
        </p:spPr>
      </p:pic>
    </p:spTree>
    <p:extLst>
      <p:ext uri="{BB962C8B-B14F-4D97-AF65-F5344CB8AC3E}">
        <p14:creationId xmlns:p14="http://schemas.microsoft.com/office/powerpoint/2010/main" val="351237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1483-25F8-4595-B933-5F9F5B2804FD}"/>
              </a:ext>
            </a:extLst>
          </p:cNvPr>
          <p:cNvSpPr>
            <a:spLocks noGrp="1"/>
          </p:cNvSpPr>
          <p:nvPr>
            <p:ph type="title"/>
          </p:nvPr>
        </p:nvSpPr>
        <p:spPr/>
        <p:txBody>
          <a:bodyPr/>
          <a:lstStyle/>
          <a:p>
            <a:r>
              <a:rPr lang="en-US" dirty="0"/>
              <a:t>Ethnic Hash	</a:t>
            </a:r>
          </a:p>
        </p:txBody>
      </p:sp>
      <p:sp>
        <p:nvSpPr>
          <p:cNvPr id="3" name="Content Placeholder 2">
            <a:extLst>
              <a:ext uri="{FF2B5EF4-FFF2-40B4-BE49-F238E27FC236}">
                <a16:creationId xmlns:a16="http://schemas.microsoft.com/office/drawing/2014/main" id="{0B6D572F-3B61-4BDE-BE20-7C6EDBEAACE2}"/>
              </a:ext>
            </a:extLst>
          </p:cNvPr>
          <p:cNvSpPr>
            <a:spLocks noGrp="1"/>
          </p:cNvSpPr>
          <p:nvPr>
            <p:ph idx="1"/>
          </p:nvPr>
        </p:nvSpPr>
        <p:spPr>
          <a:xfrm>
            <a:off x="735496" y="1838739"/>
            <a:ext cx="10389704" cy="4196301"/>
          </a:xfrm>
        </p:spPr>
        <p:txBody>
          <a:bodyPr>
            <a:normAutofit lnSpcReduction="10000"/>
          </a:bodyPr>
          <a:lstStyle/>
          <a:p>
            <a:r>
              <a:rPr lang="en-US" sz="2800" b="1" dirty="0"/>
              <a:t>Handout:</a:t>
            </a:r>
          </a:p>
          <a:p>
            <a:pPr lvl="1"/>
            <a:r>
              <a:rPr lang="en-US" sz="2400" dirty="0">
                <a:solidFill>
                  <a:srgbClr val="FFFF00"/>
                </a:solidFill>
                <a:hlinkClick r:id="rId2">
                  <a:extLst>
                    <a:ext uri="{A12FA001-AC4F-418D-AE19-62706E023703}">
                      <ahyp:hlinkClr xmlns:ahyp="http://schemas.microsoft.com/office/drawing/2018/hyperlinkcolor" val="tx"/>
                    </a:ext>
                  </a:extLst>
                </a:hlinkClick>
              </a:rPr>
              <a:t>Fresh Prince</a:t>
            </a:r>
            <a:r>
              <a:rPr lang="en-US" sz="2400" dirty="0">
                <a:solidFill>
                  <a:srgbClr val="FFFF00"/>
                </a:solidFill>
              </a:rPr>
              <a:t>**</a:t>
            </a:r>
          </a:p>
          <a:p>
            <a:pPr lvl="1"/>
            <a:r>
              <a:rPr lang="en-US" sz="2400" dirty="0"/>
              <a:t>Mindy Project- season 4, episode 18 (4 segments)</a:t>
            </a:r>
          </a:p>
          <a:p>
            <a:pPr lvl="1"/>
            <a:endParaRPr lang="en-US" sz="2400" dirty="0"/>
          </a:p>
          <a:p>
            <a:r>
              <a:rPr lang="en-US" sz="2600" b="1" dirty="0"/>
              <a:t>Story “Ethnic Hash” </a:t>
            </a:r>
            <a:r>
              <a:rPr lang="en-US" sz="2600" dirty="0"/>
              <a:t>by Patricia J. Williams</a:t>
            </a:r>
          </a:p>
          <a:p>
            <a:r>
              <a:rPr lang="en-US" sz="2800" dirty="0"/>
              <a:t>What does the metaphorical title suggest about the author’s cultural identity?</a:t>
            </a:r>
          </a:p>
          <a:p>
            <a:endParaRPr lang="en-US" sz="2800" dirty="0"/>
          </a:p>
          <a:p>
            <a:pPr lvl="1"/>
            <a:r>
              <a:rPr lang="en-US" sz="2400" b="1" u="sng" dirty="0">
                <a:solidFill>
                  <a:schemeClr val="accent6">
                    <a:lumMod val="60000"/>
                    <a:lumOff val="40000"/>
                  </a:schemeClr>
                </a:solidFill>
              </a:rPr>
              <a:t>Annotate for evidence.</a:t>
            </a:r>
          </a:p>
        </p:txBody>
      </p:sp>
    </p:spTree>
    <p:extLst>
      <p:ext uri="{BB962C8B-B14F-4D97-AF65-F5344CB8AC3E}">
        <p14:creationId xmlns:p14="http://schemas.microsoft.com/office/powerpoint/2010/main" val="173419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5CF612-4723-4671-9CFC-B4C000028EE1}"/>
              </a:ext>
            </a:extLst>
          </p:cNvPr>
          <p:cNvPicPr>
            <a:picLocks noChangeAspect="1"/>
          </p:cNvPicPr>
          <p:nvPr/>
        </p:nvPicPr>
        <p:blipFill>
          <a:blip r:embed="rId3"/>
          <a:stretch>
            <a:fillRect/>
          </a:stretch>
        </p:blipFill>
        <p:spPr>
          <a:xfrm>
            <a:off x="4877562" y="643468"/>
            <a:ext cx="6459942" cy="5410202"/>
          </a:xfrm>
          <a:prstGeom prst="rect">
            <a:avLst/>
          </a:prstGeom>
        </p:spPr>
      </p:pic>
      <p:sp>
        <p:nvSpPr>
          <p:cNvPr id="32" name="Rectangle 31">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BE61F3-2745-486A-9B37-D1351783A8A7}"/>
              </a:ext>
            </a:extLst>
          </p:cNvPr>
          <p:cNvSpPr>
            <a:spLocks noGrp="1"/>
          </p:cNvSpPr>
          <p:nvPr>
            <p:ph type="title"/>
          </p:nvPr>
        </p:nvSpPr>
        <p:spPr>
          <a:xfrm>
            <a:off x="643433" y="643464"/>
            <a:ext cx="2888344" cy="1428737"/>
          </a:xfrm>
        </p:spPr>
        <p:txBody>
          <a:bodyPr>
            <a:normAutofit/>
          </a:bodyPr>
          <a:lstStyle/>
          <a:p>
            <a:r>
              <a:rPr lang="en-US" sz="3200">
                <a:solidFill>
                  <a:srgbClr val="FFFFFF"/>
                </a:solidFill>
              </a:rPr>
              <a:t>Setting up your Writer’s Notebook</a:t>
            </a:r>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1162568651"/>
              </p:ext>
            </p:extLst>
          </p:nvPr>
        </p:nvGraphicFramePr>
        <p:xfrm>
          <a:off x="643337" y="2184036"/>
          <a:ext cx="2888439" cy="3869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9118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8" name="Rectangle 17">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20" name="Group 19">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35880" y="1267730"/>
            <a:ext cx="1920240" cy="731520"/>
            <a:chOff x="4828372" y="1267730"/>
            <a:chExt cx="2227748" cy="731520"/>
          </a:xfrm>
        </p:grpSpPr>
        <p:sp>
          <p:nvSpPr>
            <p:cNvPr id="21" name="Rectangle 20">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2" name="Group 21">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3" name="Straight Connector 22">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7BB58C53-AF1A-4577-9FD9-2A6A3DDEA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9" name="Rectangle 28">
            <a:extLst>
              <a:ext uri="{FF2B5EF4-FFF2-40B4-BE49-F238E27FC236}">
                <a16:creationId xmlns:a16="http://schemas.microsoft.com/office/drawing/2014/main" id="{E5F7F7DE-2DAA-4260-B379-423DEC36F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1708" y="2091263"/>
            <a:ext cx="9068586" cy="1883323"/>
          </a:xfrm>
        </p:spPr>
        <p:txBody>
          <a:bodyPr vert="horz" lIns="91440" tIns="45720" rIns="91440" bIns="45720" rtlCol="0" anchor="ctr">
            <a:normAutofit/>
          </a:bodyPr>
          <a:lstStyle/>
          <a:p>
            <a:r>
              <a:rPr lang="en-US"/>
              <a:t>HW: Read Article</a:t>
            </a:r>
            <a:endParaRPr lang="en-US" dirty="0"/>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1562100" y="3974586"/>
            <a:ext cx="9070848" cy="1164677"/>
          </a:xfrm>
        </p:spPr>
        <p:txBody>
          <a:bodyPr vert="horz" lIns="91440" tIns="45720" rIns="91440" bIns="45720" rtlCol="0">
            <a:normAutofit/>
          </a:bodyPr>
          <a:lstStyle/>
          <a:p>
            <a:pPr>
              <a:spcBef>
                <a:spcPts val="0"/>
              </a:spcBef>
            </a:pPr>
            <a:r>
              <a:rPr lang="en-US" sz="2400" spc="80"/>
              <a:t>Quiz Wednesday over content. </a:t>
            </a:r>
            <a:endParaRPr lang="en-US" sz="2400" spc="80" dirty="0"/>
          </a:p>
        </p:txBody>
      </p:sp>
      <p:sp>
        <p:nvSpPr>
          <p:cNvPr id="31" name="Rectangle 30">
            <a:extLst>
              <a:ext uri="{FF2B5EF4-FFF2-40B4-BE49-F238E27FC236}">
                <a16:creationId xmlns:a16="http://schemas.microsoft.com/office/drawing/2014/main" id="{3C0C984F-4779-40F8-A8DC-59DD7615B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7D5430C-DB52-4EA6-8319-C7AC4C1710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66ECFA-EC1E-4CD9-A9CC-1EBFE29AB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46FE2E-3188-4CA0-96F7-21A68D1B19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C911D93-2691-4425-B4D3-27A6AFC6D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3F2BC1A7-DACA-49B9-B5B0-EEBCD3788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B94D6D1-F6E6-4971-B9E9-C6C13231D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9CA62F2D-5261-47BF-A1BB-48A735929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7957225" y="1559768"/>
            <a:ext cx="2978281" cy="3135379"/>
          </a:xfrm>
        </p:spPr>
        <p:txBody>
          <a:bodyPr>
            <a:normAutofit/>
          </a:bodyPr>
          <a:lstStyle/>
          <a:p>
            <a:r>
              <a:rPr lang="en-US" sz="4400"/>
              <a:t>Welcome</a:t>
            </a:r>
            <a:br>
              <a:rPr lang="en-US" sz="4400"/>
            </a:br>
            <a:r>
              <a:rPr lang="en-US" sz="4400"/>
              <a:t>3</a:t>
            </a:r>
            <a:r>
              <a:rPr lang="en-US" sz="4400" baseline="30000"/>
              <a:t>rd</a:t>
            </a:r>
            <a:r>
              <a:rPr lang="en-US" sz="4400"/>
              <a:t> Block</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7957225" y="4708186"/>
            <a:ext cx="2978282" cy="992223"/>
          </a:xfrm>
        </p:spPr>
        <p:txBody>
          <a:bodyPr>
            <a:normAutofit/>
          </a:bodyPr>
          <a:lstStyle/>
          <a:p>
            <a:pPr>
              <a:spcAft>
                <a:spcPts val="600"/>
              </a:spcAft>
            </a:pPr>
            <a:r>
              <a:rPr lang="en-US" sz="1400"/>
              <a:t>Day One</a:t>
            </a:r>
          </a:p>
          <a:p>
            <a:pPr>
              <a:spcAft>
                <a:spcPts val="600"/>
              </a:spcAft>
            </a:pPr>
            <a:r>
              <a:rPr lang="en-US" sz="1400"/>
              <a:t>Find your seat</a:t>
            </a:r>
          </a:p>
        </p:txBody>
      </p:sp>
      <p:sp>
        <p:nvSpPr>
          <p:cNvPr id="32" name="Rectangle 31">
            <a:extLst>
              <a:ext uri="{FF2B5EF4-FFF2-40B4-BE49-F238E27FC236}">
                <a16:creationId xmlns:a16="http://schemas.microsoft.com/office/drawing/2014/main" id="{B9ED259D-35A8-4857-AC21-662431DFE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640855"/>
            <a:ext cx="2942840" cy="3218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14E226A-731C-435A-892B-BBB21B90D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576" y="640855"/>
            <a:ext cx="2371762" cy="1939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376339C-65F5-4599-9837-80198EC76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8C5EBF9A-9EF1-4047-A1E3-C9614D372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F60D45-C5B1-4439-9ABF-D4AE775A67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25BE5E5-8441-4AEC-BCE9-93F26167BC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487D0A7-C6BF-4C33-8FC8-49B715507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151" y="4062758"/>
            <a:ext cx="2948190" cy="21470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959CBAE-00DC-4811-BD82-4B0E5C851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5942" y="2776428"/>
            <a:ext cx="2377397" cy="34333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22B884-1778-4273-BED1-A65F831BB0F7}"/>
              </a:ext>
            </a:extLst>
          </p:cNvPr>
          <p:cNvPicPr>
            <a:picLocks noChangeAspect="1"/>
          </p:cNvPicPr>
          <p:nvPr/>
        </p:nvPicPr>
        <p:blipFill>
          <a:blip r:embed="rId3"/>
          <a:stretch>
            <a:fillRect/>
          </a:stretch>
        </p:blipFill>
        <p:spPr>
          <a:xfrm>
            <a:off x="284295" y="0"/>
            <a:ext cx="6326665" cy="6858176"/>
          </a:xfrm>
          <a:prstGeom prst="rect">
            <a:avLst/>
          </a:prstGeom>
        </p:spPr>
      </p:pic>
    </p:spTree>
    <p:extLst>
      <p:ext uri="{BB962C8B-B14F-4D97-AF65-F5344CB8AC3E}">
        <p14:creationId xmlns:p14="http://schemas.microsoft.com/office/powerpoint/2010/main" val="412369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0CCF-EA87-4400-9D85-E46342A3A78E}"/>
              </a:ext>
            </a:extLst>
          </p:cNvPr>
          <p:cNvSpPr>
            <a:spLocks noGrp="1"/>
          </p:cNvSpPr>
          <p:nvPr>
            <p:ph type="title"/>
          </p:nvPr>
        </p:nvSpPr>
        <p:spPr>
          <a:xfrm>
            <a:off x="1560576" y="1801796"/>
            <a:ext cx="9070848" cy="1722317"/>
          </a:xfrm>
        </p:spPr>
        <p:txBody>
          <a:bodyPr/>
          <a:lstStyle/>
          <a:p>
            <a:r>
              <a:rPr lang="en-US" dirty="0"/>
              <a:t>Welcome Day3!</a:t>
            </a:r>
          </a:p>
        </p:txBody>
      </p:sp>
      <p:sp>
        <p:nvSpPr>
          <p:cNvPr id="3" name="Text Placeholder 2">
            <a:extLst>
              <a:ext uri="{FF2B5EF4-FFF2-40B4-BE49-F238E27FC236}">
                <a16:creationId xmlns:a16="http://schemas.microsoft.com/office/drawing/2014/main" id="{EACEA49C-3A70-4645-80EF-E488D559A444}"/>
              </a:ext>
            </a:extLst>
          </p:cNvPr>
          <p:cNvSpPr>
            <a:spLocks noGrp="1"/>
          </p:cNvSpPr>
          <p:nvPr>
            <p:ph type="body" idx="1"/>
          </p:nvPr>
        </p:nvSpPr>
        <p:spPr>
          <a:xfrm>
            <a:off x="1563624" y="3776871"/>
            <a:ext cx="9070848" cy="1362392"/>
          </a:xfrm>
        </p:spPr>
        <p:txBody>
          <a:bodyPr>
            <a:normAutofit/>
          </a:bodyPr>
          <a:lstStyle/>
          <a:p>
            <a:r>
              <a:rPr lang="en-US" sz="2400" b="1" dirty="0">
                <a:solidFill>
                  <a:srgbClr val="4CDBEE"/>
                </a:solidFill>
              </a:rPr>
              <a:t>Did you read your homework assignment?</a:t>
            </a:r>
          </a:p>
          <a:p>
            <a:r>
              <a:rPr lang="en-US" sz="2400" b="1" dirty="0">
                <a:solidFill>
                  <a:srgbClr val="4CDBEE"/>
                </a:solidFill>
              </a:rPr>
              <a:t>Quiz in 5 minutes</a:t>
            </a:r>
          </a:p>
        </p:txBody>
      </p:sp>
    </p:spTree>
    <p:extLst>
      <p:ext uri="{BB962C8B-B14F-4D97-AF65-F5344CB8AC3E}">
        <p14:creationId xmlns:p14="http://schemas.microsoft.com/office/powerpoint/2010/main" val="366222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066800" y="642594"/>
            <a:ext cx="10058400" cy="1371600"/>
          </a:xfrm>
        </p:spPr>
        <p:txBody>
          <a:bodyPr>
            <a:normAutofit/>
          </a:bodyPr>
          <a:lstStyle/>
          <a:p>
            <a:pPr>
              <a:tabLst>
                <a:tab pos="4119563" algn="l"/>
              </a:tabLst>
            </a:pPr>
            <a:r>
              <a:rPr lang="en-US"/>
              <a:t>Agenda</a:t>
            </a:r>
          </a:p>
        </p:txBody>
      </p:sp>
      <p:sp>
        <p:nvSpPr>
          <p:cNvPr id="16" name="Rectangle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graphicFrame>
        <p:nvGraphicFramePr>
          <p:cNvPr id="9" name="Content Placeholder 8" descr="Smart Art 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069028566"/>
              </p:ext>
            </p:extLst>
          </p:nvPr>
        </p:nvGraphicFramePr>
        <p:xfrm>
          <a:off x="659567" y="1648918"/>
          <a:ext cx="10285751" cy="4371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897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EAE97-0EC0-41BB-8B58-A86363420324}"/>
              </a:ext>
            </a:extLst>
          </p:cNvPr>
          <p:cNvSpPr>
            <a:spLocks noGrp="1"/>
          </p:cNvSpPr>
          <p:nvPr>
            <p:ph type="title"/>
          </p:nvPr>
        </p:nvSpPr>
        <p:spPr>
          <a:xfrm>
            <a:off x="977347" y="549898"/>
            <a:ext cx="10058400" cy="364502"/>
          </a:xfrm>
        </p:spPr>
        <p:txBody>
          <a:bodyPr>
            <a:normAutofit fontScale="90000"/>
          </a:bodyPr>
          <a:lstStyle/>
          <a:p>
            <a:r>
              <a:rPr lang="en-US" u="sng" dirty="0"/>
              <a:t>Writer’s Notebook –page 3</a:t>
            </a:r>
          </a:p>
        </p:txBody>
      </p:sp>
      <p:sp>
        <p:nvSpPr>
          <p:cNvPr id="5" name="Content Placeholder 4">
            <a:extLst>
              <a:ext uri="{FF2B5EF4-FFF2-40B4-BE49-F238E27FC236}">
                <a16:creationId xmlns:a16="http://schemas.microsoft.com/office/drawing/2014/main" id="{E53CB2F5-B139-45B6-943F-1A4DC1F38C77}"/>
              </a:ext>
            </a:extLst>
          </p:cNvPr>
          <p:cNvSpPr>
            <a:spLocks noGrp="1"/>
          </p:cNvSpPr>
          <p:nvPr>
            <p:ph sz="half" idx="1"/>
          </p:nvPr>
        </p:nvSpPr>
        <p:spPr>
          <a:xfrm>
            <a:off x="576470" y="1239148"/>
            <a:ext cx="4320209" cy="4933051"/>
          </a:xfrm>
        </p:spPr>
        <p:txBody>
          <a:bodyPr>
            <a:normAutofit fontScale="77500" lnSpcReduction="20000"/>
          </a:bodyPr>
          <a:lstStyle/>
          <a:p>
            <a:pPr marL="342900" indent="-342900">
              <a:buAutoNum type="arabicPeriod"/>
            </a:pPr>
            <a:r>
              <a:rPr lang="en-US" sz="2400" dirty="0"/>
              <a:t>On the </a:t>
            </a:r>
            <a:r>
              <a:rPr lang="en-US" sz="2400" b="1" dirty="0"/>
              <a:t>Table of Contents</a:t>
            </a:r>
            <a:r>
              <a:rPr lang="en-US" sz="2400" dirty="0"/>
              <a:t>, write the page, title, and today’s date:</a:t>
            </a:r>
          </a:p>
          <a:p>
            <a:pPr marL="342900" indent="-342900">
              <a:buAutoNum type="arabicPeriod"/>
            </a:pPr>
            <a:endParaRPr lang="en-US" sz="2400" dirty="0"/>
          </a:p>
          <a:p>
            <a:pPr marL="342900" indent="-342900">
              <a:buAutoNum type="arabicPeriod"/>
            </a:pPr>
            <a:r>
              <a:rPr lang="en-US" sz="2400" dirty="0"/>
              <a:t>On the </a:t>
            </a:r>
            <a:r>
              <a:rPr lang="en-US" sz="2400" b="1" dirty="0"/>
              <a:t>top of page 3</a:t>
            </a:r>
            <a:r>
              <a:rPr lang="en-US" sz="2400" dirty="0"/>
              <a:t>, place the title &amp; today’s date:</a:t>
            </a:r>
          </a:p>
          <a:p>
            <a:pPr marL="342900" indent="-342900">
              <a:buAutoNum type="arabicPeriod"/>
            </a:pPr>
            <a:endParaRPr lang="en-US" sz="2400" dirty="0"/>
          </a:p>
          <a:p>
            <a:pPr marL="342900" indent="-342900">
              <a:buAutoNum type="arabicPeriod"/>
            </a:pPr>
            <a:r>
              <a:rPr lang="en-US" sz="2400" dirty="0"/>
              <a:t>As you write, do so in </a:t>
            </a:r>
            <a:r>
              <a:rPr lang="en-US" sz="2400" b="1" u="sng" dirty="0"/>
              <a:t>complete sentences.</a:t>
            </a:r>
          </a:p>
          <a:p>
            <a:pPr marL="342900" indent="-342900">
              <a:buAutoNum type="arabicPeriod"/>
            </a:pPr>
            <a:endParaRPr lang="en-US" sz="2400" dirty="0"/>
          </a:p>
          <a:p>
            <a:pPr marL="342900" indent="-342900">
              <a:buAutoNum type="arabicPeriod"/>
            </a:pPr>
            <a:r>
              <a:rPr lang="en-US" sz="2400" b="1" u="sng" dirty="0"/>
              <a:t>Goal: </a:t>
            </a:r>
            <a:r>
              <a:rPr lang="en-US" sz="2400" dirty="0"/>
              <a:t>Write everything you can think of and use up at least ¾ of a page. </a:t>
            </a:r>
          </a:p>
          <a:p>
            <a:pPr marL="0" indent="0">
              <a:buNone/>
            </a:pPr>
            <a:endParaRPr lang="en-US" sz="2400" dirty="0"/>
          </a:p>
          <a:p>
            <a:pPr marL="342900" indent="-342900">
              <a:buAutoNum type="arabicPeriod"/>
            </a:pPr>
            <a:endParaRPr lang="en-US" sz="2400" dirty="0"/>
          </a:p>
          <a:p>
            <a:pPr marL="0" indent="0">
              <a:buNone/>
            </a:pPr>
            <a:endParaRPr lang="en-US" sz="2400" dirty="0"/>
          </a:p>
        </p:txBody>
      </p:sp>
      <p:sp>
        <p:nvSpPr>
          <p:cNvPr id="6" name="Content Placeholder 5">
            <a:extLst>
              <a:ext uri="{FF2B5EF4-FFF2-40B4-BE49-F238E27FC236}">
                <a16:creationId xmlns:a16="http://schemas.microsoft.com/office/drawing/2014/main" id="{F3EDF95B-6CE3-43F1-84D2-D99AED4E8055}"/>
              </a:ext>
            </a:extLst>
          </p:cNvPr>
          <p:cNvSpPr>
            <a:spLocks noGrp="1"/>
          </p:cNvSpPr>
          <p:nvPr>
            <p:ph sz="half" idx="2"/>
          </p:nvPr>
        </p:nvSpPr>
        <p:spPr>
          <a:xfrm>
            <a:off x="5280991" y="1073426"/>
            <a:ext cx="6334539" cy="5098773"/>
          </a:xfrm>
          <a:solidFill>
            <a:srgbClr val="993366"/>
          </a:solidFill>
        </p:spPr>
        <p:txBody>
          <a:bodyPr>
            <a:normAutofit fontScale="77500" lnSpcReduction="20000"/>
          </a:bodyPr>
          <a:lstStyle/>
          <a:p>
            <a:pPr marL="0" indent="0">
              <a:buNone/>
            </a:pPr>
            <a:r>
              <a:rPr lang="en-US" sz="2400" b="1" u="sng" dirty="0"/>
              <a:t>Prompt: </a:t>
            </a:r>
          </a:p>
          <a:p>
            <a:pPr marL="0" indent="0">
              <a:buNone/>
            </a:pPr>
            <a:endParaRPr lang="en-US" sz="2400" dirty="0"/>
          </a:p>
          <a:p>
            <a:pPr marL="0" indent="0">
              <a:buNone/>
            </a:pPr>
            <a:r>
              <a:rPr lang="en-US" sz="2900" dirty="0">
                <a:latin typeface="Century Schoolbook" panose="02040604050505020304" pitchFamily="18" charset="0"/>
              </a:rPr>
              <a:t>“In the article Gate A-4, the speaker uses her ability to speak both English and Arabic to help a stranger.  </a:t>
            </a:r>
          </a:p>
          <a:p>
            <a:pPr marL="0" indent="0">
              <a:buNone/>
            </a:pPr>
            <a:endParaRPr lang="en-US" sz="2900" dirty="0">
              <a:latin typeface="Century Schoolbook" panose="02040604050505020304" pitchFamily="18" charset="0"/>
            </a:endParaRPr>
          </a:p>
          <a:p>
            <a:pPr marL="0" indent="0">
              <a:buNone/>
            </a:pPr>
            <a:r>
              <a:rPr lang="en-US" sz="2900" dirty="0">
                <a:latin typeface="Century Schoolbook" panose="02040604050505020304" pitchFamily="18" charset="0"/>
              </a:rPr>
              <a:t>How can shared experiences help people see beyond their differences and come together? </a:t>
            </a:r>
          </a:p>
          <a:p>
            <a:pPr marL="0" indent="0">
              <a:buNone/>
            </a:pPr>
            <a:r>
              <a:rPr lang="en-US" sz="2900" dirty="0">
                <a:latin typeface="Century Schoolbook" panose="02040604050505020304" pitchFamily="18" charset="0"/>
              </a:rPr>
              <a:t>–OR –</a:t>
            </a:r>
          </a:p>
          <a:p>
            <a:pPr marL="0" indent="0">
              <a:buNone/>
            </a:pPr>
            <a:endParaRPr lang="en-US" sz="2900" dirty="0">
              <a:latin typeface="Century Schoolbook" panose="02040604050505020304" pitchFamily="18" charset="0"/>
            </a:endParaRPr>
          </a:p>
          <a:p>
            <a:pPr marL="0" indent="0">
              <a:buNone/>
            </a:pPr>
            <a:r>
              <a:rPr lang="en-US" sz="2900" dirty="0">
                <a:latin typeface="Century Schoolbook" panose="02040604050505020304" pitchFamily="18" charset="0"/>
              </a:rPr>
              <a:t>Why might people be reluctant to help others?  </a:t>
            </a:r>
          </a:p>
          <a:p>
            <a:pPr marL="0" indent="0">
              <a:buNone/>
            </a:pPr>
            <a:endParaRPr lang="en-US" sz="2400" dirty="0"/>
          </a:p>
          <a:p>
            <a:pPr marL="342900" indent="-342900">
              <a:buAutoNum type="arabicPeriod"/>
            </a:pPr>
            <a:r>
              <a:rPr lang="en-US" sz="2400" dirty="0"/>
              <a:t>At the end of your writing you should also reflect on Atlas’ speech by connecting his ideas to your own. </a:t>
            </a:r>
          </a:p>
          <a:p>
            <a:pPr marL="0" indent="0">
              <a:buNone/>
            </a:pPr>
            <a:endParaRPr lang="en-US" sz="2400" dirty="0"/>
          </a:p>
        </p:txBody>
      </p:sp>
    </p:spTree>
    <p:extLst>
      <p:ext uri="{BB962C8B-B14F-4D97-AF65-F5344CB8AC3E}">
        <p14:creationId xmlns:p14="http://schemas.microsoft.com/office/powerpoint/2010/main" val="245642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10E3-F069-46A0-BE0D-42BA92AAFDA9}"/>
              </a:ext>
            </a:extLst>
          </p:cNvPr>
          <p:cNvSpPr>
            <a:spLocks noGrp="1"/>
          </p:cNvSpPr>
          <p:nvPr>
            <p:ph type="title"/>
          </p:nvPr>
        </p:nvSpPr>
        <p:spPr/>
        <p:txBody>
          <a:bodyPr/>
          <a:lstStyle/>
          <a:p>
            <a:r>
              <a:rPr lang="en-US" dirty="0"/>
              <a:t>Swap</a:t>
            </a:r>
          </a:p>
        </p:txBody>
      </p:sp>
      <p:sp>
        <p:nvSpPr>
          <p:cNvPr id="5" name="Content Placeholder 4">
            <a:extLst>
              <a:ext uri="{FF2B5EF4-FFF2-40B4-BE49-F238E27FC236}">
                <a16:creationId xmlns:a16="http://schemas.microsoft.com/office/drawing/2014/main" id="{9E715A05-7E2F-4EC3-87A4-B602175C20AF}"/>
              </a:ext>
            </a:extLst>
          </p:cNvPr>
          <p:cNvSpPr>
            <a:spLocks noGrp="1"/>
          </p:cNvSpPr>
          <p:nvPr>
            <p:ph sz="half" idx="1"/>
          </p:nvPr>
        </p:nvSpPr>
        <p:spPr>
          <a:solidFill>
            <a:schemeClr val="tx1"/>
          </a:solidFill>
          <a:ln w="76200">
            <a:solidFill>
              <a:schemeClr val="bg1"/>
            </a:solidFill>
          </a:ln>
        </p:spPr>
        <p:txBody>
          <a:bodyPr>
            <a:normAutofit fontScale="92500" lnSpcReduction="20000"/>
          </a:bodyPr>
          <a:lstStyle/>
          <a:p>
            <a:pPr marL="1051560" lvl="4" indent="0">
              <a:buNone/>
            </a:pPr>
            <a:r>
              <a:rPr lang="en-US" sz="4000" b="1" u="sng" dirty="0">
                <a:solidFill>
                  <a:schemeClr val="bg1"/>
                </a:solidFill>
                <a:latin typeface="Centaur" panose="02030504050205020304" pitchFamily="18" charset="0"/>
              </a:rPr>
              <a:t>Write a note: </a:t>
            </a:r>
          </a:p>
          <a:p>
            <a:pPr marL="1051560" lvl="4" indent="0">
              <a:buNone/>
            </a:pPr>
            <a:r>
              <a:rPr lang="en-US" sz="4000" b="1" dirty="0">
                <a:solidFill>
                  <a:schemeClr val="bg1"/>
                </a:solidFill>
                <a:latin typeface="Centaur" panose="02030504050205020304" pitchFamily="18" charset="0"/>
              </a:rPr>
              <a:t>1. Choice:</a:t>
            </a:r>
          </a:p>
          <a:p>
            <a:pPr lvl="4"/>
            <a:r>
              <a:rPr lang="en-US" sz="4000" b="1" dirty="0">
                <a:solidFill>
                  <a:schemeClr val="bg1"/>
                </a:solidFill>
                <a:latin typeface="Centaur" panose="02030504050205020304" pitchFamily="18" charset="0"/>
              </a:rPr>
              <a:t>A. A question</a:t>
            </a:r>
          </a:p>
          <a:p>
            <a:pPr lvl="4"/>
            <a:r>
              <a:rPr lang="en-US" sz="4000" b="1" dirty="0">
                <a:solidFill>
                  <a:schemeClr val="bg1"/>
                </a:solidFill>
                <a:latin typeface="Centaur" panose="02030504050205020304" pitchFamily="18" charset="0"/>
              </a:rPr>
              <a:t>B. “I agree…”</a:t>
            </a:r>
          </a:p>
          <a:p>
            <a:pPr lvl="4"/>
            <a:r>
              <a:rPr lang="en-US" sz="4000" b="1" dirty="0">
                <a:solidFill>
                  <a:schemeClr val="bg1"/>
                </a:solidFill>
                <a:latin typeface="Centaur" panose="02030504050205020304" pitchFamily="18" charset="0"/>
              </a:rPr>
              <a:t>C. “What if…”</a:t>
            </a:r>
          </a:p>
          <a:p>
            <a:pPr lvl="4"/>
            <a:r>
              <a:rPr lang="en-US" sz="4000" b="1" dirty="0">
                <a:solidFill>
                  <a:schemeClr val="bg1"/>
                </a:solidFill>
                <a:latin typeface="Centaur" panose="02030504050205020304" pitchFamily="18" charset="0"/>
              </a:rPr>
              <a:t>D. WOW! moment</a:t>
            </a:r>
          </a:p>
          <a:p>
            <a:pPr lvl="8"/>
            <a:endParaRPr lang="en-US" sz="4000" b="1" dirty="0">
              <a:solidFill>
                <a:schemeClr val="bg1"/>
              </a:solidFill>
              <a:latin typeface="Centaur" panose="02030504050205020304" pitchFamily="18" charset="0"/>
            </a:endParaRPr>
          </a:p>
        </p:txBody>
      </p:sp>
      <p:sp>
        <p:nvSpPr>
          <p:cNvPr id="6" name="Content Placeholder 5">
            <a:extLst>
              <a:ext uri="{FF2B5EF4-FFF2-40B4-BE49-F238E27FC236}">
                <a16:creationId xmlns:a16="http://schemas.microsoft.com/office/drawing/2014/main" id="{7F3677B7-63E6-400B-8103-2116242AC1DC}"/>
              </a:ext>
            </a:extLst>
          </p:cNvPr>
          <p:cNvSpPr>
            <a:spLocks noGrp="1"/>
          </p:cNvSpPr>
          <p:nvPr>
            <p:ph sz="half" idx="2"/>
          </p:nvPr>
        </p:nvSpPr>
        <p:spPr/>
        <p:txBody>
          <a:bodyPr>
            <a:normAutofit fontScale="92500" lnSpcReduction="20000"/>
          </a:bodyPr>
          <a:lstStyle/>
          <a:p>
            <a:r>
              <a:rPr lang="en-US" sz="3600" dirty="0">
                <a:latin typeface="Centaur" panose="02030504050205020304" pitchFamily="18" charset="0"/>
              </a:rPr>
              <a:t>II. Where is one place they can add more detail. Identify it on your post-it note</a:t>
            </a:r>
          </a:p>
        </p:txBody>
      </p:sp>
    </p:spTree>
    <p:extLst>
      <p:ext uri="{BB962C8B-B14F-4D97-AF65-F5344CB8AC3E}">
        <p14:creationId xmlns:p14="http://schemas.microsoft.com/office/powerpoint/2010/main" val="265120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1483-25F8-4595-B933-5F9F5B2804FD}"/>
              </a:ext>
            </a:extLst>
          </p:cNvPr>
          <p:cNvSpPr>
            <a:spLocks noGrp="1"/>
          </p:cNvSpPr>
          <p:nvPr>
            <p:ph type="title"/>
          </p:nvPr>
        </p:nvSpPr>
        <p:spPr/>
        <p:txBody>
          <a:bodyPr/>
          <a:lstStyle/>
          <a:p>
            <a:r>
              <a:rPr lang="en-US" dirty="0"/>
              <a:t>Ethnic Hash	</a:t>
            </a:r>
          </a:p>
        </p:txBody>
      </p:sp>
      <p:sp>
        <p:nvSpPr>
          <p:cNvPr id="3" name="Content Placeholder 2">
            <a:extLst>
              <a:ext uri="{FF2B5EF4-FFF2-40B4-BE49-F238E27FC236}">
                <a16:creationId xmlns:a16="http://schemas.microsoft.com/office/drawing/2014/main" id="{0B6D572F-3B61-4BDE-BE20-7C6EDBEAACE2}"/>
              </a:ext>
            </a:extLst>
          </p:cNvPr>
          <p:cNvSpPr>
            <a:spLocks noGrp="1"/>
          </p:cNvSpPr>
          <p:nvPr>
            <p:ph idx="1"/>
          </p:nvPr>
        </p:nvSpPr>
        <p:spPr>
          <a:xfrm>
            <a:off x="735496" y="1838739"/>
            <a:ext cx="10389704" cy="4196301"/>
          </a:xfrm>
        </p:spPr>
        <p:txBody>
          <a:bodyPr>
            <a:normAutofit lnSpcReduction="10000"/>
          </a:bodyPr>
          <a:lstStyle/>
          <a:p>
            <a:r>
              <a:rPr lang="en-US" sz="2800" b="1" dirty="0"/>
              <a:t>Handout:</a:t>
            </a:r>
          </a:p>
          <a:p>
            <a:pPr lvl="1"/>
            <a:r>
              <a:rPr lang="en-US" sz="2400" dirty="0">
                <a:solidFill>
                  <a:srgbClr val="FFFF00"/>
                </a:solidFill>
                <a:hlinkClick r:id="rId2">
                  <a:extLst>
                    <a:ext uri="{A12FA001-AC4F-418D-AE19-62706E023703}">
                      <ahyp:hlinkClr xmlns:ahyp="http://schemas.microsoft.com/office/drawing/2018/hyperlinkcolor" val="tx"/>
                    </a:ext>
                  </a:extLst>
                </a:hlinkClick>
              </a:rPr>
              <a:t>Fresh Prince</a:t>
            </a:r>
            <a:r>
              <a:rPr lang="en-US" sz="2400" dirty="0">
                <a:solidFill>
                  <a:srgbClr val="FFFF00"/>
                </a:solidFill>
              </a:rPr>
              <a:t>**</a:t>
            </a:r>
          </a:p>
          <a:p>
            <a:pPr lvl="1"/>
            <a:r>
              <a:rPr lang="en-US" sz="2400" dirty="0"/>
              <a:t>Mindy Project- season 4, episode 18 (4 segments)</a:t>
            </a:r>
          </a:p>
          <a:p>
            <a:pPr lvl="1"/>
            <a:endParaRPr lang="en-US" sz="2400" dirty="0"/>
          </a:p>
          <a:p>
            <a:r>
              <a:rPr lang="en-US" sz="2600" b="1" dirty="0"/>
              <a:t>Story “Ethnic Hash” </a:t>
            </a:r>
            <a:r>
              <a:rPr lang="en-US" sz="2600" dirty="0"/>
              <a:t>by Patricia J. Williams</a:t>
            </a:r>
          </a:p>
          <a:p>
            <a:r>
              <a:rPr lang="en-US" sz="2800" dirty="0"/>
              <a:t>What does the metaphorical title suggest about the author’s cultural identity?</a:t>
            </a:r>
          </a:p>
          <a:p>
            <a:endParaRPr lang="en-US" sz="2800" dirty="0"/>
          </a:p>
          <a:p>
            <a:pPr lvl="1"/>
            <a:r>
              <a:rPr lang="en-US" sz="2400" b="1" u="sng" dirty="0">
                <a:solidFill>
                  <a:schemeClr val="accent6">
                    <a:lumMod val="60000"/>
                    <a:lumOff val="40000"/>
                  </a:schemeClr>
                </a:solidFill>
              </a:rPr>
              <a:t>Annotate for evidence.</a:t>
            </a:r>
          </a:p>
        </p:txBody>
      </p:sp>
    </p:spTree>
    <p:extLst>
      <p:ext uri="{BB962C8B-B14F-4D97-AF65-F5344CB8AC3E}">
        <p14:creationId xmlns:p14="http://schemas.microsoft.com/office/powerpoint/2010/main" val="277131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4380" y="2494303"/>
            <a:ext cx="9068586" cy="1883323"/>
          </a:xfrm>
          <a:ln w="76200">
            <a:solidFill>
              <a:srgbClr val="7030A0"/>
            </a:solidFill>
          </a:ln>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1552274" y="4807236"/>
            <a:ext cx="9070848" cy="16211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p>
            <a:pPr>
              <a:spcBef>
                <a:spcPts val="0"/>
              </a:spcBef>
            </a:pPr>
            <a:r>
              <a:rPr lang="en-US" sz="3200" b="1" spc="80" dirty="0">
                <a:ln w="28575">
                  <a:solidFill>
                    <a:schemeClr val="accent1"/>
                  </a:solidFill>
                  <a:prstDash val="solid"/>
                </a:ln>
                <a:solidFill>
                  <a:schemeClr val="accent6">
                    <a:lumMod val="40000"/>
                    <a:lumOff val="60000"/>
                  </a:schemeClr>
                </a:solidFill>
              </a:rPr>
              <a:t>Be sure to pick up the WARM-UP handout, “Close Reading #2”, from the front of the room.</a:t>
            </a:r>
            <a:endParaRPr lang="en-US" sz="3200" spc="80" dirty="0">
              <a:ln w="28575">
                <a:solidFill>
                  <a:schemeClr val="accent1"/>
                </a:solidFill>
              </a:ln>
              <a:solidFill>
                <a:schemeClr val="accent6">
                  <a:lumMod val="40000"/>
                  <a:lumOff val="60000"/>
                </a:schemeClr>
              </a:solidFill>
            </a:endParaRPr>
          </a:p>
        </p:txBody>
      </p:sp>
      <p:sp>
        <p:nvSpPr>
          <p:cNvPr id="4" name="Rectangle 3">
            <a:extLst>
              <a:ext uri="{FF2B5EF4-FFF2-40B4-BE49-F238E27FC236}">
                <a16:creationId xmlns:a16="http://schemas.microsoft.com/office/drawing/2014/main" id="{FF348191-491A-4AE9-89F9-1FC11F2B1824}"/>
              </a:ext>
            </a:extLst>
          </p:cNvPr>
          <p:cNvSpPr/>
          <p:nvPr/>
        </p:nvSpPr>
        <p:spPr>
          <a:xfrm>
            <a:off x="1559034" y="2974299"/>
            <a:ext cx="8668311" cy="1200329"/>
          </a:xfrm>
          <a:prstGeom prst="rect">
            <a:avLst/>
          </a:prstGeom>
          <a:noFill/>
        </p:spPr>
        <p:txBody>
          <a:bodyPr wrap="square" lIns="91440" tIns="45720" rIns="91440" bIns="45720">
            <a:spAutoFit/>
          </a:bodyPr>
          <a:lstStyle/>
          <a:p>
            <a:pPr algn="ctr"/>
            <a:r>
              <a:rPr lang="en-US" sz="7200" b="1" cap="none" spc="0" dirty="0">
                <a:ln w="57150">
                  <a:solidFill>
                    <a:schemeClr val="bg1">
                      <a:lumMod val="95000"/>
                      <a:lumOff val="5000"/>
                    </a:schemeClr>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Welcome Day 4</a:t>
            </a:r>
          </a:p>
        </p:txBody>
      </p:sp>
      <p:graphicFrame>
        <p:nvGraphicFramePr>
          <p:cNvPr id="5" name="Table 4">
            <a:extLst>
              <a:ext uri="{FF2B5EF4-FFF2-40B4-BE49-F238E27FC236}">
                <a16:creationId xmlns:a16="http://schemas.microsoft.com/office/drawing/2014/main" id="{92441999-F89D-4C04-8309-456753881033}"/>
              </a:ext>
            </a:extLst>
          </p:cNvPr>
          <p:cNvGraphicFramePr>
            <a:graphicFrameLocks noGrp="1"/>
          </p:cNvGraphicFramePr>
          <p:nvPr>
            <p:extLst>
              <p:ext uri="{D42A27DB-BD31-4B8C-83A1-F6EECF244321}">
                <p14:modId xmlns:p14="http://schemas.microsoft.com/office/powerpoint/2010/main" val="4272579682"/>
              </p:ext>
            </p:extLst>
          </p:nvPr>
        </p:nvGraphicFramePr>
        <p:xfrm>
          <a:off x="1340114" y="256552"/>
          <a:ext cx="9511752" cy="1981200"/>
        </p:xfrm>
        <a:graphic>
          <a:graphicData uri="http://schemas.openxmlformats.org/drawingml/2006/table">
            <a:tbl>
              <a:tblPr/>
              <a:tblGrid>
                <a:gridCol w="1571532">
                  <a:extLst>
                    <a:ext uri="{9D8B030D-6E8A-4147-A177-3AD203B41FA5}">
                      <a16:colId xmlns:a16="http://schemas.microsoft.com/office/drawing/2014/main" val="1919026489"/>
                    </a:ext>
                  </a:extLst>
                </a:gridCol>
                <a:gridCol w="1588044">
                  <a:extLst>
                    <a:ext uri="{9D8B030D-6E8A-4147-A177-3AD203B41FA5}">
                      <a16:colId xmlns:a16="http://schemas.microsoft.com/office/drawing/2014/main" val="2321109624"/>
                    </a:ext>
                  </a:extLst>
                </a:gridCol>
                <a:gridCol w="1588044">
                  <a:extLst>
                    <a:ext uri="{9D8B030D-6E8A-4147-A177-3AD203B41FA5}">
                      <a16:colId xmlns:a16="http://schemas.microsoft.com/office/drawing/2014/main" val="1028260779"/>
                    </a:ext>
                  </a:extLst>
                </a:gridCol>
                <a:gridCol w="1588044">
                  <a:extLst>
                    <a:ext uri="{9D8B030D-6E8A-4147-A177-3AD203B41FA5}">
                      <a16:colId xmlns:a16="http://schemas.microsoft.com/office/drawing/2014/main" val="1430022106"/>
                    </a:ext>
                  </a:extLst>
                </a:gridCol>
                <a:gridCol w="1588044">
                  <a:extLst>
                    <a:ext uri="{9D8B030D-6E8A-4147-A177-3AD203B41FA5}">
                      <a16:colId xmlns:a16="http://schemas.microsoft.com/office/drawing/2014/main" val="187260531"/>
                    </a:ext>
                  </a:extLst>
                </a:gridCol>
                <a:gridCol w="1588044">
                  <a:extLst>
                    <a:ext uri="{9D8B030D-6E8A-4147-A177-3AD203B41FA5}">
                      <a16:colId xmlns:a16="http://schemas.microsoft.com/office/drawing/2014/main" val="4180769572"/>
                    </a:ext>
                  </a:extLst>
                </a:gridCol>
              </a:tblGrid>
              <a:tr h="310963">
                <a:tc>
                  <a:txBody>
                    <a:bodyPr/>
                    <a:lstStyle/>
                    <a:p>
                      <a:pPr algn="l" rtl="0" fontAlgn="base"/>
                      <a:r>
                        <a:rPr lang="en-US" sz="2000" b="1" i="0" dirty="0">
                          <a:solidFill>
                            <a:schemeClr val="bg1">
                              <a:lumMod val="95000"/>
                              <a:lumOff val="5000"/>
                            </a:schemeClr>
                          </a:solidFill>
                          <a:effectLst/>
                          <a:latin typeface="Calibri" panose="020F0502020204030204" pitchFamily="34" charset="0"/>
                        </a:rPr>
                        <a:t>Abigail </a:t>
                      </a:r>
                      <a:endParaRPr lang="en-US" sz="3600" b="1" i="0" dirty="0">
                        <a:solidFill>
                          <a:schemeClr val="bg1">
                            <a:lumMod val="95000"/>
                            <a:lumOff val="5000"/>
                          </a:schemeClr>
                        </a:solidFill>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Cowan </a:t>
                      </a:r>
                      <a:endParaRPr lang="en-US" sz="3600" b="1" i="0" dirty="0">
                        <a:solidFill>
                          <a:schemeClr val="bg1">
                            <a:lumMod val="95000"/>
                            <a:lumOff val="5000"/>
                          </a:schemeClr>
                        </a:solidFill>
                        <a:effectLst/>
                      </a:endParaRPr>
                    </a:p>
                  </a:txBody>
                  <a:tcPr>
                    <a:lnL w="6350" cap="flat" cmpd="sng" algn="ctr">
                      <a:solidFill>
                        <a:schemeClr val="bg1"/>
                      </a:solidFill>
                      <a:prstDash val="solid"/>
                      <a:round/>
                      <a:headEnd type="none" w="med" len="med"/>
                      <a:tailEnd type="none" w="med" len="med"/>
                    </a:lnL>
                    <a:lnR w="6350" cap="flat" cmpd="sng" algn="ctr">
                      <a:solidFill>
                        <a:srgbClr val="D08401"/>
                      </a:solidFill>
                      <a:prstDash val="solid"/>
                      <a:round/>
                      <a:headEnd type="none" w="med" len="med"/>
                      <a:tailEnd type="none" w="med" len="med"/>
                    </a:lnR>
                    <a:lnT w="6350" cap="flat" cmpd="sng" algn="ctr">
                      <a:solidFill>
                        <a:srgbClr val="D08401"/>
                      </a:solidFill>
                      <a:prstDash val="solid"/>
                      <a:round/>
                      <a:headEnd type="none" w="med" len="med"/>
                      <a:tailEnd type="none" w="med" len="med"/>
                    </a:lnT>
                    <a:lnB w="6350" cap="flat" cmpd="sng" algn="ctr">
                      <a:solidFill>
                        <a:srgbClr val="D084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Austin </a:t>
                      </a:r>
                      <a:endParaRPr lang="en-US" sz="3600" b="1" i="0" dirty="0">
                        <a:solidFill>
                          <a:schemeClr val="bg1">
                            <a:lumMod val="95000"/>
                            <a:lumOff val="5000"/>
                          </a:schemeClr>
                        </a:solidFill>
                        <a:effectLst/>
                      </a:endParaRPr>
                    </a:p>
                  </a:txBody>
                  <a:tcPr>
                    <a:lnL w="6350" cap="flat" cmpd="sng" algn="ctr">
                      <a:solidFill>
                        <a:srgbClr val="D08401"/>
                      </a:solidFill>
                      <a:prstDash val="solid"/>
                      <a:round/>
                      <a:headEnd type="none" w="med" len="med"/>
                      <a:tailEnd type="none" w="med" len="med"/>
                    </a:lnL>
                    <a:lnR w="6350" cap="flat" cmpd="sng" algn="ctr">
                      <a:solidFill>
                        <a:srgbClr val="108401"/>
                      </a:solidFill>
                      <a:prstDash val="solid"/>
                      <a:round/>
                      <a:headEnd type="none" w="med" len="med"/>
                      <a:tailEnd type="none" w="med" len="med"/>
                    </a:lnR>
                    <a:lnT w="6350" cap="flat" cmpd="sng" algn="ctr">
                      <a:solidFill>
                        <a:srgbClr val="108401"/>
                      </a:solidFill>
                      <a:prstDash val="solid"/>
                      <a:round/>
                      <a:headEnd type="none" w="med" len="med"/>
                      <a:tailEnd type="none" w="med" len="med"/>
                    </a:lnT>
                    <a:lnB w="6350" cap="flat" cmpd="sng" algn="ctr">
                      <a:solidFill>
                        <a:srgbClr val="1084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Angel </a:t>
                      </a:r>
                      <a:endParaRPr lang="en-US" sz="3600" b="1" i="0" dirty="0">
                        <a:solidFill>
                          <a:schemeClr val="bg1">
                            <a:lumMod val="95000"/>
                            <a:lumOff val="5000"/>
                          </a:schemeClr>
                        </a:solidFill>
                        <a:effectLst/>
                      </a:endParaRPr>
                    </a:p>
                  </a:txBody>
                  <a:tcPr>
                    <a:lnL w="6350" cap="flat" cmpd="sng" algn="ctr">
                      <a:solidFill>
                        <a:srgbClr val="108401"/>
                      </a:solidFill>
                      <a:prstDash val="solid"/>
                      <a:round/>
                      <a:headEnd type="none" w="med" len="med"/>
                      <a:tailEnd type="none" w="med" len="med"/>
                    </a:lnL>
                    <a:lnR w="6350" cap="flat" cmpd="sng" algn="ctr">
                      <a:solidFill>
                        <a:srgbClr val="308001"/>
                      </a:solidFill>
                      <a:prstDash val="solid"/>
                      <a:round/>
                      <a:headEnd type="none" w="med" len="med"/>
                      <a:tailEnd type="none" w="med" len="med"/>
                    </a:lnR>
                    <a:lnT w="6350" cap="flat" cmpd="sng" algn="ctr">
                      <a:solidFill>
                        <a:srgbClr val="308001"/>
                      </a:solidFill>
                      <a:prstDash val="solid"/>
                      <a:round/>
                      <a:headEnd type="none" w="med" len="med"/>
                      <a:tailEnd type="none" w="med" len="med"/>
                    </a:lnT>
                    <a:lnB w="6350" cap="flat" cmpd="sng" algn="ctr">
                      <a:solidFill>
                        <a:srgbClr val="3080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Charlotte </a:t>
                      </a:r>
                      <a:endParaRPr lang="en-US" sz="3600" b="1" i="0" dirty="0">
                        <a:solidFill>
                          <a:schemeClr val="bg1">
                            <a:lumMod val="95000"/>
                            <a:lumOff val="5000"/>
                          </a:schemeClr>
                        </a:solidFill>
                        <a:effectLst/>
                      </a:endParaRPr>
                    </a:p>
                  </a:txBody>
                  <a:tcPr>
                    <a:lnL w="6350" cap="flat" cmpd="sng" algn="ctr">
                      <a:solidFill>
                        <a:srgbClr val="308001"/>
                      </a:solidFill>
                      <a:prstDash val="solid"/>
                      <a:round/>
                      <a:headEnd type="none" w="med" len="med"/>
                      <a:tailEnd type="none" w="med" len="med"/>
                    </a:lnL>
                    <a:lnR w="6350" cap="flat" cmpd="sng" algn="ctr">
                      <a:solidFill>
                        <a:srgbClr val="B08201"/>
                      </a:solidFill>
                      <a:prstDash val="solid"/>
                      <a:round/>
                      <a:headEnd type="none" w="med" len="med"/>
                      <a:tailEnd type="none" w="med" len="med"/>
                    </a:lnR>
                    <a:lnT w="6350" cap="flat" cmpd="sng" algn="ctr">
                      <a:solidFill>
                        <a:srgbClr val="B08201"/>
                      </a:solidFill>
                      <a:prstDash val="solid"/>
                      <a:round/>
                      <a:headEnd type="none" w="med" len="med"/>
                      <a:tailEnd type="none" w="med" len="med"/>
                    </a:lnT>
                    <a:lnB w="6350" cap="flat" cmpd="sng" algn="ctr">
                      <a:solidFill>
                        <a:srgbClr val="B082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Cadence </a:t>
                      </a:r>
                      <a:endParaRPr lang="en-US" sz="3600" b="1" i="0" dirty="0">
                        <a:solidFill>
                          <a:schemeClr val="bg1">
                            <a:lumMod val="95000"/>
                            <a:lumOff val="5000"/>
                          </a:schemeClr>
                        </a:solidFill>
                        <a:effectLst/>
                      </a:endParaRPr>
                    </a:p>
                  </a:txBody>
                  <a:tcPr>
                    <a:lnL w="6350" cap="flat" cmpd="sng" algn="ctr">
                      <a:solidFill>
                        <a:srgbClr val="B08201"/>
                      </a:solidFill>
                      <a:prstDash val="solid"/>
                      <a:round/>
                      <a:headEnd type="none" w="med" len="med"/>
                      <a:tailEnd type="none" w="med" len="med"/>
                    </a:lnL>
                    <a:lnR w="6350" cap="flat" cmpd="sng" algn="ctr">
                      <a:solidFill>
                        <a:srgbClr val="308401"/>
                      </a:solidFill>
                      <a:prstDash val="solid"/>
                      <a:round/>
                      <a:headEnd type="none" w="med" len="med"/>
                      <a:tailEnd type="none" w="med" len="med"/>
                    </a:lnR>
                    <a:lnT w="6350" cap="flat" cmpd="sng" algn="ctr">
                      <a:solidFill>
                        <a:srgbClr val="308401"/>
                      </a:solidFill>
                      <a:prstDash val="solid"/>
                      <a:round/>
                      <a:headEnd type="none" w="med" len="med"/>
                      <a:tailEnd type="none" w="med" len="med"/>
                    </a:lnT>
                    <a:lnB w="6350" cap="flat" cmpd="sng" algn="ctr">
                      <a:solidFill>
                        <a:srgbClr val="30840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11381330"/>
                  </a:ext>
                </a:extLst>
              </a:tr>
              <a:tr h="310963">
                <a:tc>
                  <a:txBody>
                    <a:bodyPr/>
                    <a:lstStyle/>
                    <a:p>
                      <a:pPr algn="l" rtl="0" fontAlgn="base"/>
                      <a:r>
                        <a:rPr lang="en-US" sz="2000" b="1" i="0">
                          <a:solidFill>
                            <a:schemeClr val="bg1">
                              <a:lumMod val="95000"/>
                              <a:lumOff val="5000"/>
                            </a:schemeClr>
                          </a:solidFill>
                          <a:effectLst/>
                          <a:latin typeface="Calibri" panose="020F0502020204030204" pitchFamily="34" charset="0"/>
                        </a:rPr>
                        <a:t>A.J.  </a:t>
                      </a:r>
                      <a:endParaRPr lang="en-US" sz="3600" b="1" i="0">
                        <a:solidFill>
                          <a:schemeClr val="bg1">
                            <a:lumMod val="95000"/>
                            <a:lumOff val="5000"/>
                          </a:schemeClr>
                        </a:solidFill>
                        <a:effectLst/>
                      </a:endParaRPr>
                    </a:p>
                  </a:txBody>
                  <a:tcPr>
                    <a:lnL w="6350" cap="flat" cmpd="sng" algn="ctr">
                      <a:solidFill>
                        <a:srgbClr val="100685"/>
                      </a:solidFill>
                      <a:prstDash val="solid"/>
                      <a:round/>
                      <a:headEnd type="none" w="med" len="med"/>
                      <a:tailEnd type="none" w="med" len="med"/>
                    </a:lnL>
                    <a:lnR w="6350" cap="flat" cmpd="sng" algn="ctr">
                      <a:solidFill>
                        <a:srgbClr val="100685"/>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100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Kaci </a:t>
                      </a:r>
                      <a:endParaRPr lang="en-US" sz="3600" b="1" i="0">
                        <a:solidFill>
                          <a:schemeClr val="bg1">
                            <a:lumMod val="95000"/>
                            <a:lumOff val="5000"/>
                          </a:schemeClr>
                        </a:solidFill>
                        <a:effectLst/>
                      </a:endParaRPr>
                    </a:p>
                  </a:txBody>
                  <a:tcPr>
                    <a:lnL w="6350" cap="flat" cmpd="sng" algn="ctr">
                      <a:solidFill>
                        <a:srgbClr val="100685"/>
                      </a:solidFill>
                      <a:prstDash val="solid"/>
                      <a:round/>
                      <a:headEnd type="none" w="med" len="med"/>
                      <a:tailEnd type="none" w="med" len="med"/>
                    </a:lnL>
                    <a:lnR w="6350" cap="flat" cmpd="sng" algn="ctr">
                      <a:solidFill>
                        <a:srgbClr val="B00685"/>
                      </a:solidFill>
                      <a:prstDash val="solid"/>
                      <a:round/>
                      <a:headEnd type="none" w="med" len="med"/>
                      <a:tailEnd type="none" w="med" len="med"/>
                    </a:lnR>
                    <a:lnT w="6350" cap="flat" cmpd="sng" algn="ctr">
                      <a:solidFill>
                        <a:srgbClr val="D08401"/>
                      </a:solidFill>
                      <a:prstDash val="solid"/>
                      <a:round/>
                      <a:headEnd type="none" w="med" len="med"/>
                      <a:tailEnd type="none" w="med" len="med"/>
                    </a:lnT>
                    <a:lnB w="6350" cap="flat" cmpd="sng" algn="ctr">
                      <a:solidFill>
                        <a:srgbClr val="B00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Ayinde </a:t>
                      </a:r>
                      <a:endParaRPr lang="en-US" sz="3600" b="1" i="0">
                        <a:solidFill>
                          <a:schemeClr val="bg1">
                            <a:lumMod val="95000"/>
                            <a:lumOff val="5000"/>
                          </a:schemeClr>
                        </a:solidFill>
                        <a:effectLst/>
                      </a:endParaRPr>
                    </a:p>
                  </a:txBody>
                  <a:tcPr>
                    <a:lnL w="6350" cap="flat" cmpd="sng" algn="ctr">
                      <a:solidFill>
                        <a:srgbClr val="B00685"/>
                      </a:solidFill>
                      <a:prstDash val="solid"/>
                      <a:round/>
                      <a:headEnd type="none" w="med" len="med"/>
                      <a:tailEnd type="none" w="med" len="med"/>
                    </a:lnL>
                    <a:lnR w="6350" cap="flat" cmpd="sng" algn="ctr">
                      <a:solidFill>
                        <a:srgbClr val="300985"/>
                      </a:solidFill>
                      <a:prstDash val="solid"/>
                      <a:round/>
                      <a:headEnd type="none" w="med" len="med"/>
                      <a:tailEnd type="none" w="med" len="med"/>
                    </a:lnR>
                    <a:lnT w="6350" cap="flat" cmpd="sng" algn="ctr">
                      <a:solidFill>
                        <a:srgbClr val="108401"/>
                      </a:solidFill>
                      <a:prstDash val="solid"/>
                      <a:round/>
                      <a:headEnd type="none" w="med" len="med"/>
                      <a:tailEnd type="none" w="med" len="med"/>
                    </a:lnT>
                    <a:lnB w="6350" cap="flat" cmpd="sng" algn="ctr">
                      <a:solidFill>
                        <a:srgbClr val="3009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Nijah </a:t>
                      </a:r>
                      <a:endParaRPr lang="en-US" sz="3600" b="1" i="0">
                        <a:solidFill>
                          <a:schemeClr val="bg1">
                            <a:lumMod val="95000"/>
                            <a:lumOff val="5000"/>
                          </a:schemeClr>
                        </a:solidFill>
                        <a:effectLst/>
                      </a:endParaRPr>
                    </a:p>
                  </a:txBody>
                  <a:tcPr>
                    <a:lnL w="6350" cap="flat" cmpd="sng" algn="ctr">
                      <a:solidFill>
                        <a:srgbClr val="300985"/>
                      </a:solidFill>
                      <a:prstDash val="solid"/>
                      <a:round/>
                      <a:headEnd type="none" w="med" len="med"/>
                      <a:tailEnd type="none" w="med" len="med"/>
                    </a:lnL>
                    <a:lnR w="6350" cap="flat" cmpd="sng" algn="ctr">
                      <a:solidFill>
                        <a:srgbClr val="F01085"/>
                      </a:solidFill>
                      <a:prstDash val="solid"/>
                      <a:round/>
                      <a:headEnd type="none" w="med" len="med"/>
                      <a:tailEnd type="none" w="med" len="med"/>
                    </a:lnR>
                    <a:lnT w="6350" cap="flat" cmpd="sng" algn="ctr">
                      <a:solidFill>
                        <a:srgbClr val="308001"/>
                      </a:solidFill>
                      <a:prstDash val="solid"/>
                      <a:round/>
                      <a:headEnd type="none" w="med" len="med"/>
                      <a:tailEnd type="none" w="med" len="med"/>
                    </a:lnT>
                    <a:lnB w="6350" cap="flat" cmpd="sng" algn="ctr">
                      <a:solidFill>
                        <a:srgbClr val="F010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Isidro </a:t>
                      </a:r>
                      <a:endParaRPr lang="en-US" sz="3600" b="1" i="0" dirty="0">
                        <a:solidFill>
                          <a:schemeClr val="bg1">
                            <a:lumMod val="95000"/>
                            <a:lumOff val="5000"/>
                          </a:schemeClr>
                        </a:solidFill>
                        <a:effectLst/>
                      </a:endParaRPr>
                    </a:p>
                  </a:txBody>
                  <a:tcPr>
                    <a:lnL w="6350" cap="flat" cmpd="sng" algn="ctr">
                      <a:solidFill>
                        <a:srgbClr val="F01085"/>
                      </a:solidFill>
                      <a:prstDash val="solid"/>
                      <a:round/>
                      <a:headEnd type="none" w="med" len="med"/>
                      <a:tailEnd type="none" w="med" len="med"/>
                    </a:lnL>
                    <a:lnR w="6350" cap="flat" cmpd="sng" algn="ctr">
                      <a:solidFill>
                        <a:srgbClr val="D01185"/>
                      </a:solidFill>
                      <a:prstDash val="solid"/>
                      <a:round/>
                      <a:headEnd type="none" w="med" len="med"/>
                      <a:tailEnd type="none" w="med" len="med"/>
                    </a:lnR>
                    <a:lnT w="6350" cap="flat" cmpd="sng" algn="ctr">
                      <a:solidFill>
                        <a:srgbClr val="B08201"/>
                      </a:solidFill>
                      <a:prstDash val="solid"/>
                      <a:round/>
                      <a:headEnd type="none" w="med" len="med"/>
                      <a:tailEnd type="none" w="med" len="med"/>
                    </a:lnT>
                    <a:lnB w="6350" cap="flat" cmpd="sng" algn="ctr">
                      <a:solidFill>
                        <a:srgbClr val="D011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Emily </a:t>
                      </a:r>
                      <a:endParaRPr lang="en-US" sz="3600" b="1" i="0">
                        <a:solidFill>
                          <a:schemeClr val="bg1">
                            <a:lumMod val="95000"/>
                            <a:lumOff val="5000"/>
                          </a:schemeClr>
                        </a:solidFill>
                        <a:effectLst/>
                      </a:endParaRPr>
                    </a:p>
                  </a:txBody>
                  <a:tcPr>
                    <a:lnL w="6350" cap="flat" cmpd="sng" algn="ctr">
                      <a:solidFill>
                        <a:srgbClr val="D01185"/>
                      </a:solidFill>
                      <a:prstDash val="solid"/>
                      <a:round/>
                      <a:headEnd type="none" w="med" len="med"/>
                      <a:tailEnd type="none" w="med" len="med"/>
                    </a:lnL>
                    <a:lnR w="6350" cap="flat" cmpd="sng" algn="ctr">
                      <a:solidFill>
                        <a:srgbClr val="300B85"/>
                      </a:solidFill>
                      <a:prstDash val="solid"/>
                      <a:round/>
                      <a:headEnd type="none" w="med" len="med"/>
                      <a:tailEnd type="none" w="med" len="med"/>
                    </a:lnR>
                    <a:lnT w="6350" cap="flat" cmpd="sng" algn="ctr">
                      <a:solidFill>
                        <a:srgbClr val="308401"/>
                      </a:solidFill>
                      <a:prstDash val="solid"/>
                      <a:round/>
                      <a:headEnd type="none" w="med" len="med"/>
                      <a:tailEnd type="none" w="med" len="med"/>
                    </a:lnT>
                    <a:lnB w="6350" cap="flat" cmpd="sng" algn="ctr">
                      <a:solidFill>
                        <a:srgbClr val="300B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07982598"/>
                  </a:ext>
                </a:extLst>
              </a:tr>
              <a:tr h="377291">
                <a:tc>
                  <a:txBody>
                    <a:bodyPr/>
                    <a:lstStyle/>
                    <a:p>
                      <a:pPr algn="l" rtl="0" fontAlgn="base"/>
                      <a:r>
                        <a:rPr lang="en-US" sz="2000" b="1" i="0">
                          <a:solidFill>
                            <a:schemeClr val="bg1">
                              <a:lumMod val="95000"/>
                              <a:lumOff val="5000"/>
                            </a:schemeClr>
                          </a:solidFill>
                          <a:effectLst/>
                          <a:latin typeface="Calibri" panose="020F0502020204030204" pitchFamily="34" charset="0"/>
                        </a:rPr>
                        <a:t>Mackenzie </a:t>
                      </a:r>
                      <a:endParaRPr lang="en-US" sz="3600" b="1" i="0">
                        <a:solidFill>
                          <a:schemeClr val="bg1">
                            <a:lumMod val="95000"/>
                            <a:lumOff val="5000"/>
                          </a:schemeClr>
                        </a:solidFill>
                        <a:effectLst/>
                      </a:endParaRPr>
                    </a:p>
                  </a:txBody>
                  <a:tcPr>
                    <a:lnL w="6350" cap="flat" cmpd="sng" algn="ctr">
                      <a:solidFill>
                        <a:srgbClr val="501285"/>
                      </a:solidFill>
                      <a:prstDash val="solid"/>
                      <a:round/>
                      <a:headEnd type="none" w="med" len="med"/>
                      <a:tailEnd type="none" w="med" len="med"/>
                    </a:lnL>
                    <a:lnR w="6350" cap="flat" cmpd="sng" algn="ctr">
                      <a:solidFill>
                        <a:srgbClr val="501285"/>
                      </a:solidFill>
                      <a:prstDash val="solid"/>
                      <a:round/>
                      <a:headEnd type="none" w="med" len="med"/>
                      <a:tailEnd type="none" w="med" len="med"/>
                    </a:lnR>
                    <a:lnT w="6350" cap="flat" cmpd="sng" algn="ctr">
                      <a:solidFill>
                        <a:srgbClr val="100685"/>
                      </a:solidFill>
                      <a:prstDash val="solid"/>
                      <a:round/>
                      <a:headEnd type="none" w="med" len="med"/>
                      <a:tailEnd type="none" w="med" len="med"/>
                    </a:lnT>
                    <a:lnB w="6350" cap="flat" cmpd="sng" algn="ctr">
                      <a:solidFill>
                        <a:srgbClr val="5012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Kylee </a:t>
                      </a:r>
                      <a:endParaRPr lang="en-US" sz="3600" b="1" i="0">
                        <a:solidFill>
                          <a:schemeClr val="bg1">
                            <a:lumMod val="95000"/>
                            <a:lumOff val="5000"/>
                          </a:schemeClr>
                        </a:solidFill>
                        <a:effectLst/>
                      </a:endParaRPr>
                    </a:p>
                  </a:txBody>
                  <a:tcPr>
                    <a:lnL w="6350" cap="flat" cmpd="sng" algn="ctr">
                      <a:solidFill>
                        <a:srgbClr val="501285"/>
                      </a:solidFill>
                      <a:prstDash val="solid"/>
                      <a:round/>
                      <a:headEnd type="none" w="med" len="med"/>
                      <a:tailEnd type="none" w="med" len="med"/>
                    </a:lnL>
                    <a:lnR w="6350" cap="flat" cmpd="sng" algn="ctr">
                      <a:solidFill>
                        <a:srgbClr val="300D85"/>
                      </a:solidFill>
                      <a:prstDash val="solid"/>
                      <a:round/>
                      <a:headEnd type="none" w="med" len="med"/>
                      <a:tailEnd type="none" w="med" len="med"/>
                    </a:lnR>
                    <a:lnT w="6350" cap="flat" cmpd="sng" algn="ctr">
                      <a:solidFill>
                        <a:srgbClr val="B00685"/>
                      </a:solidFill>
                      <a:prstDash val="solid"/>
                      <a:round/>
                      <a:headEnd type="none" w="med" len="med"/>
                      <a:tailEnd type="none" w="med" len="med"/>
                    </a:lnT>
                    <a:lnB w="6350" cap="flat" cmpd="sng" algn="ctr">
                      <a:solidFill>
                        <a:srgbClr val="300D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Emory </a:t>
                      </a:r>
                      <a:endParaRPr lang="en-US" sz="3600" b="1" i="0">
                        <a:solidFill>
                          <a:schemeClr val="bg1">
                            <a:lumMod val="95000"/>
                            <a:lumOff val="5000"/>
                          </a:schemeClr>
                        </a:solidFill>
                        <a:effectLst/>
                      </a:endParaRPr>
                    </a:p>
                  </a:txBody>
                  <a:tcPr>
                    <a:lnL w="6350" cap="flat" cmpd="sng" algn="ctr">
                      <a:solidFill>
                        <a:srgbClr val="300D85"/>
                      </a:solidFill>
                      <a:prstDash val="solid"/>
                      <a:round/>
                      <a:headEnd type="none" w="med" len="med"/>
                      <a:tailEnd type="none" w="med" len="med"/>
                    </a:lnL>
                    <a:lnR w="6350" cap="flat" cmpd="sng" algn="ctr">
                      <a:solidFill>
                        <a:srgbClr val="B00D85"/>
                      </a:solidFill>
                      <a:prstDash val="solid"/>
                      <a:round/>
                      <a:headEnd type="none" w="med" len="med"/>
                      <a:tailEnd type="none" w="med" len="med"/>
                    </a:lnR>
                    <a:lnT w="6350" cap="flat" cmpd="sng" algn="ctr">
                      <a:solidFill>
                        <a:srgbClr val="300985"/>
                      </a:solidFill>
                      <a:prstDash val="solid"/>
                      <a:round/>
                      <a:headEnd type="none" w="med" len="med"/>
                      <a:tailEnd type="none" w="med" len="med"/>
                    </a:lnT>
                    <a:lnB w="6350" cap="flat" cmpd="sng" algn="ctr">
                      <a:solidFill>
                        <a:srgbClr val="B00D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Raymond </a:t>
                      </a:r>
                      <a:endParaRPr lang="en-US" sz="3600" b="1" i="0">
                        <a:solidFill>
                          <a:schemeClr val="bg1">
                            <a:lumMod val="95000"/>
                            <a:lumOff val="5000"/>
                          </a:schemeClr>
                        </a:solidFill>
                        <a:effectLst/>
                      </a:endParaRPr>
                    </a:p>
                  </a:txBody>
                  <a:tcPr>
                    <a:lnL w="6350" cap="flat" cmpd="sng" algn="ctr">
                      <a:solidFill>
                        <a:srgbClr val="B00D85"/>
                      </a:solidFill>
                      <a:prstDash val="solid"/>
                      <a:round/>
                      <a:headEnd type="none" w="med" len="med"/>
                      <a:tailEnd type="none" w="med" len="med"/>
                    </a:lnL>
                    <a:lnR w="6350" cap="flat" cmpd="sng" algn="ctr">
                      <a:solidFill>
                        <a:srgbClr val="301385"/>
                      </a:solidFill>
                      <a:prstDash val="solid"/>
                      <a:round/>
                      <a:headEnd type="none" w="med" len="med"/>
                      <a:tailEnd type="none" w="med" len="med"/>
                    </a:lnR>
                    <a:lnT w="6350" cap="flat" cmpd="sng" algn="ctr">
                      <a:solidFill>
                        <a:srgbClr val="F01085"/>
                      </a:solidFill>
                      <a:prstDash val="solid"/>
                      <a:round/>
                      <a:headEnd type="none" w="med" len="med"/>
                      <a:tailEnd type="none" w="med" len="med"/>
                    </a:lnT>
                    <a:lnB w="6350" cap="flat" cmpd="sng" algn="ctr">
                      <a:solidFill>
                        <a:srgbClr val="3013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Noah </a:t>
                      </a:r>
                      <a:endParaRPr lang="en-US" sz="3600" b="1" i="0">
                        <a:solidFill>
                          <a:schemeClr val="bg1">
                            <a:lumMod val="95000"/>
                            <a:lumOff val="5000"/>
                          </a:schemeClr>
                        </a:solidFill>
                        <a:effectLst/>
                      </a:endParaRPr>
                    </a:p>
                  </a:txBody>
                  <a:tcPr>
                    <a:lnL w="6350" cap="flat" cmpd="sng" algn="ctr">
                      <a:solidFill>
                        <a:srgbClr val="301385"/>
                      </a:solidFill>
                      <a:prstDash val="solid"/>
                      <a:round/>
                      <a:headEnd type="none" w="med" len="med"/>
                      <a:tailEnd type="none" w="med" len="med"/>
                    </a:lnL>
                    <a:lnR w="6350" cap="flat" cmpd="sng" algn="ctr">
                      <a:solidFill>
                        <a:srgbClr val="901885"/>
                      </a:solidFill>
                      <a:prstDash val="solid"/>
                      <a:round/>
                      <a:headEnd type="none" w="med" len="med"/>
                      <a:tailEnd type="none" w="med" len="med"/>
                    </a:lnR>
                    <a:lnT w="6350" cap="flat" cmpd="sng" algn="ctr">
                      <a:solidFill>
                        <a:srgbClr val="D01185"/>
                      </a:solidFill>
                      <a:prstDash val="solid"/>
                      <a:round/>
                      <a:headEnd type="none" w="med" len="med"/>
                      <a:tailEnd type="none" w="med" len="med"/>
                    </a:lnT>
                    <a:lnB w="6350" cap="flat" cmpd="sng" algn="ctr">
                      <a:solidFill>
                        <a:srgbClr val="9018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Patrick </a:t>
                      </a:r>
                      <a:endParaRPr lang="en-US" sz="3600" b="1" i="0">
                        <a:solidFill>
                          <a:schemeClr val="bg1">
                            <a:lumMod val="95000"/>
                            <a:lumOff val="5000"/>
                          </a:schemeClr>
                        </a:solidFill>
                        <a:effectLst/>
                      </a:endParaRPr>
                    </a:p>
                  </a:txBody>
                  <a:tcPr>
                    <a:lnL w="6350" cap="flat" cmpd="sng" algn="ctr">
                      <a:solidFill>
                        <a:srgbClr val="901885"/>
                      </a:solidFill>
                      <a:prstDash val="solid"/>
                      <a:round/>
                      <a:headEnd type="none" w="med" len="med"/>
                      <a:tailEnd type="none" w="med" len="med"/>
                    </a:lnL>
                    <a:lnR w="6350" cap="flat" cmpd="sng" algn="ctr">
                      <a:solidFill>
                        <a:srgbClr val="901585"/>
                      </a:solidFill>
                      <a:prstDash val="solid"/>
                      <a:round/>
                      <a:headEnd type="none" w="med" len="med"/>
                      <a:tailEnd type="none" w="med" len="med"/>
                    </a:lnR>
                    <a:lnT w="6350" cap="flat" cmpd="sng" algn="ctr">
                      <a:solidFill>
                        <a:srgbClr val="300B85"/>
                      </a:solidFill>
                      <a:prstDash val="solid"/>
                      <a:round/>
                      <a:headEnd type="none" w="med" len="med"/>
                      <a:tailEnd type="none" w="med" len="med"/>
                    </a:lnT>
                    <a:lnB w="6350" cap="flat" cmpd="sng" algn="ctr">
                      <a:solidFill>
                        <a:srgbClr val="9015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41060247"/>
                  </a:ext>
                </a:extLst>
              </a:tr>
              <a:tr h="310963">
                <a:tc>
                  <a:txBody>
                    <a:bodyPr/>
                    <a:lstStyle/>
                    <a:p>
                      <a:pPr algn="l" rtl="0" fontAlgn="base"/>
                      <a:r>
                        <a:rPr lang="en-US" sz="2000" b="1" i="0">
                          <a:solidFill>
                            <a:schemeClr val="bg1">
                              <a:lumMod val="95000"/>
                              <a:lumOff val="5000"/>
                            </a:schemeClr>
                          </a:solidFill>
                          <a:effectLst/>
                          <a:latin typeface="Calibri" panose="020F0502020204030204" pitchFamily="34" charset="0"/>
                        </a:rPr>
                        <a:t>Nino </a:t>
                      </a:r>
                      <a:endParaRPr lang="en-US" sz="3600" b="1" i="0">
                        <a:solidFill>
                          <a:schemeClr val="bg1">
                            <a:lumMod val="95000"/>
                            <a:lumOff val="5000"/>
                          </a:schemeClr>
                        </a:solidFill>
                        <a:effectLst/>
                      </a:endParaRPr>
                    </a:p>
                  </a:txBody>
                  <a:tcPr>
                    <a:lnL w="6350" cap="flat" cmpd="sng" algn="ctr">
                      <a:solidFill>
                        <a:srgbClr val="901585"/>
                      </a:solidFill>
                      <a:prstDash val="solid"/>
                      <a:round/>
                      <a:headEnd type="none" w="med" len="med"/>
                      <a:tailEnd type="none" w="med" len="med"/>
                    </a:lnL>
                    <a:lnR w="6350" cap="flat" cmpd="sng" algn="ctr">
                      <a:solidFill>
                        <a:srgbClr val="901585"/>
                      </a:solidFill>
                      <a:prstDash val="solid"/>
                      <a:round/>
                      <a:headEnd type="none" w="med" len="med"/>
                      <a:tailEnd type="none" w="med" len="med"/>
                    </a:lnR>
                    <a:lnT w="6350" cap="flat" cmpd="sng" algn="ctr">
                      <a:solidFill>
                        <a:srgbClr val="501285"/>
                      </a:solidFill>
                      <a:prstDash val="solid"/>
                      <a:round/>
                      <a:headEnd type="none" w="med" len="med"/>
                      <a:tailEnd type="none" w="med" len="med"/>
                    </a:lnT>
                    <a:lnB w="6350" cap="flat" cmpd="sng" algn="ctr">
                      <a:solidFill>
                        <a:srgbClr val="9015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Michelle </a:t>
                      </a:r>
                      <a:endParaRPr lang="en-US" sz="3600" b="1" i="0">
                        <a:solidFill>
                          <a:schemeClr val="bg1">
                            <a:lumMod val="95000"/>
                            <a:lumOff val="5000"/>
                          </a:schemeClr>
                        </a:solidFill>
                        <a:effectLst/>
                      </a:endParaRPr>
                    </a:p>
                  </a:txBody>
                  <a:tcPr>
                    <a:lnL w="6350" cap="flat" cmpd="sng" algn="ctr">
                      <a:solidFill>
                        <a:srgbClr val="901585"/>
                      </a:solidFill>
                      <a:prstDash val="solid"/>
                      <a:round/>
                      <a:headEnd type="none" w="med" len="med"/>
                      <a:tailEnd type="none" w="med" len="med"/>
                    </a:lnL>
                    <a:lnR w="6350" cap="flat" cmpd="sng" algn="ctr">
                      <a:solidFill>
                        <a:srgbClr val="501A85"/>
                      </a:solidFill>
                      <a:prstDash val="solid"/>
                      <a:round/>
                      <a:headEnd type="none" w="med" len="med"/>
                      <a:tailEnd type="none" w="med" len="med"/>
                    </a:lnR>
                    <a:lnT w="6350" cap="flat" cmpd="sng" algn="ctr">
                      <a:solidFill>
                        <a:srgbClr val="300D85"/>
                      </a:solidFill>
                      <a:prstDash val="solid"/>
                      <a:round/>
                      <a:headEnd type="none" w="med" len="med"/>
                      <a:tailEnd type="none" w="med" len="med"/>
                    </a:lnT>
                    <a:lnB w="6350" cap="flat" cmpd="sng" algn="ctr">
                      <a:solidFill>
                        <a:srgbClr val="501A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Melissa </a:t>
                      </a:r>
                      <a:endParaRPr lang="en-US" sz="3600" b="1" i="0">
                        <a:solidFill>
                          <a:schemeClr val="bg1">
                            <a:lumMod val="95000"/>
                            <a:lumOff val="5000"/>
                          </a:schemeClr>
                        </a:solidFill>
                        <a:effectLst/>
                      </a:endParaRPr>
                    </a:p>
                  </a:txBody>
                  <a:tcPr>
                    <a:lnL w="6350" cap="flat" cmpd="sng" algn="ctr">
                      <a:solidFill>
                        <a:srgbClr val="501A85"/>
                      </a:solidFill>
                      <a:prstDash val="solid"/>
                      <a:round/>
                      <a:headEnd type="none" w="med" len="med"/>
                      <a:tailEnd type="none" w="med" len="med"/>
                    </a:lnL>
                    <a:lnR w="6350" cap="flat" cmpd="sng" algn="ctr">
                      <a:solidFill>
                        <a:srgbClr val="D01B85"/>
                      </a:solidFill>
                      <a:prstDash val="solid"/>
                      <a:round/>
                      <a:headEnd type="none" w="med" len="med"/>
                      <a:tailEnd type="none" w="med" len="med"/>
                    </a:lnR>
                    <a:lnT w="6350" cap="flat" cmpd="sng" algn="ctr">
                      <a:solidFill>
                        <a:srgbClr val="B00D85"/>
                      </a:solidFill>
                      <a:prstDash val="solid"/>
                      <a:round/>
                      <a:headEnd type="none" w="med" len="med"/>
                      <a:tailEnd type="none" w="med" len="med"/>
                    </a:lnT>
                    <a:lnB w="6350" cap="flat" cmpd="sng" algn="ctr">
                      <a:solidFill>
                        <a:srgbClr val="D01B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Sarjeane </a:t>
                      </a:r>
                      <a:endParaRPr lang="en-US" sz="3600" b="1" i="0">
                        <a:solidFill>
                          <a:schemeClr val="bg1">
                            <a:lumMod val="95000"/>
                            <a:lumOff val="5000"/>
                          </a:schemeClr>
                        </a:solidFill>
                        <a:effectLst/>
                      </a:endParaRPr>
                    </a:p>
                  </a:txBody>
                  <a:tcPr>
                    <a:lnL w="6350" cap="flat" cmpd="sng" algn="ctr">
                      <a:solidFill>
                        <a:srgbClr val="D01B85"/>
                      </a:solidFill>
                      <a:prstDash val="solid"/>
                      <a:round/>
                      <a:headEnd type="none" w="med" len="med"/>
                      <a:tailEnd type="none" w="med" len="med"/>
                    </a:lnL>
                    <a:lnR w="6350" cap="flat" cmpd="sng" algn="ctr">
                      <a:solidFill>
                        <a:srgbClr val="D01B85"/>
                      </a:solidFill>
                      <a:prstDash val="solid"/>
                      <a:round/>
                      <a:headEnd type="none" w="med" len="med"/>
                      <a:tailEnd type="none" w="med" len="med"/>
                    </a:lnR>
                    <a:lnT w="6350" cap="flat" cmpd="sng" algn="ctr">
                      <a:solidFill>
                        <a:srgbClr val="301385"/>
                      </a:solidFill>
                      <a:prstDash val="solid"/>
                      <a:round/>
                      <a:headEnd type="none" w="med" len="med"/>
                      <a:tailEnd type="none" w="med" len="med"/>
                    </a:lnT>
                    <a:lnB w="6350" cap="flat" cmpd="sng" algn="ctr">
                      <a:solidFill>
                        <a:srgbClr val="D01B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Parker </a:t>
                      </a:r>
                      <a:endParaRPr lang="en-US" sz="3600" b="1" i="0">
                        <a:solidFill>
                          <a:schemeClr val="bg1">
                            <a:lumMod val="95000"/>
                            <a:lumOff val="5000"/>
                          </a:schemeClr>
                        </a:solidFill>
                        <a:effectLst/>
                      </a:endParaRPr>
                    </a:p>
                  </a:txBody>
                  <a:tcPr>
                    <a:lnL w="6350" cap="flat" cmpd="sng" algn="ctr">
                      <a:solidFill>
                        <a:srgbClr val="D01B85"/>
                      </a:solidFill>
                      <a:prstDash val="solid"/>
                      <a:round/>
                      <a:headEnd type="none" w="med" len="med"/>
                      <a:tailEnd type="none" w="med" len="med"/>
                    </a:lnL>
                    <a:lnR w="6350" cap="flat" cmpd="sng" algn="ctr">
                      <a:solidFill>
                        <a:srgbClr val="701D85"/>
                      </a:solidFill>
                      <a:prstDash val="solid"/>
                      <a:round/>
                      <a:headEnd type="none" w="med" len="med"/>
                      <a:tailEnd type="none" w="med" len="med"/>
                    </a:lnR>
                    <a:lnT w="6350" cap="flat" cmpd="sng" algn="ctr">
                      <a:solidFill>
                        <a:srgbClr val="901885"/>
                      </a:solidFill>
                      <a:prstDash val="solid"/>
                      <a:round/>
                      <a:headEnd type="none" w="med" len="med"/>
                      <a:tailEnd type="none" w="med" len="med"/>
                    </a:lnT>
                    <a:lnB w="6350" cap="flat" cmpd="sng" algn="ctr">
                      <a:solidFill>
                        <a:srgbClr val="701D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Tristan </a:t>
                      </a:r>
                      <a:endParaRPr lang="en-US" sz="3600" b="1" i="0">
                        <a:solidFill>
                          <a:schemeClr val="bg1">
                            <a:lumMod val="95000"/>
                            <a:lumOff val="5000"/>
                          </a:schemeClr>
                        </a:solidFill>
                        <a:effectLst/>
                      </a:endParaRPr>
                    </a:p>
                  </a:txBody>
                  <a:tcPr>
                    <a:lnL w="6350" cap="flat" cmpd="sng" algn="ctr">
                      <a:solidFill>
                        <a:srgbClr val="701D85"/>
                      </a:solidFill>
                      <a:prstDash val="solid"/>
                      <a:round/>
                      <a:headEnd type="none" w="med" len="med"/>
                      <a:tailEnd type="none" w="med" len="med"/>
                    </a:lnL>
                    <a:lnR w="6350" cap="flat" cmpd="sng" algn="ctr">
                      <a:solidFill>
                        <a:srgbClr val="502085"/>
                      </a:solidFill>
                      <a:prstDash val="solid"/>
                      <a:round/>
                      <a:headEnd type="none" w="med" len="med"/>
                      <a:tailEnd type="none" w="med" len="med"/>
                    </a:lnR>
                    <a:lnT w="6350" cap="flat" cmpd="sng" algn="ctr">
                      <a:solidFill>
                        <a:srgbClr val="901585"/>
                      </a:solidFill>
                      <a:prstDash val="solid"/>
                      <a:round/>
                      <a:headEnd type="none" w="med" len="med"/>
                      <a:tailEnd type="none" w="med" len="med"/>
                    </a:lnT>
                    <a:lnB w="6350" cap="flat" cmpd="sng" algn="ctr">
                      <a:solidFill>
                        <a:srgbClr val="5020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036936"/>
                  </a:ext>
                </a:extLst>
              </a:tr>
              <a:tr h="310963">
                <a:tc>
                  <a:txBody>
                    <a:bodyPr/>
                    <a:lstStyle/>
                    <a:p>
                      <a:pPr algn="l" rtl="0" fontAlgn="base"/>
                      <a:r>
                        <a:rPr lang="en-US" sz="2000" b="1" i="0">
                          <a:solidFill>
                            <a:schemeClr val="bg1">
                              <a:lumMod val="95000"/>
                              <a:lumOff val="5000"/>
                            </a:schemeClr>
                          </a:solidFill>
                          <a:effectLst/>
                          <a:latin typeface="Calibri" panose="020F0502020204030204" pitchFamily="34" charset="0"/>
                        </a:rPr>
                        <a:t>Ronald </a:t>
                      </a:r>
                      <a:endParaRPr lang="en-US" sz="3600" b="1" i="0">
                        <a:solidFill>
                          <a:schemeClr val="bg1">
                            <a:lumMod val="95000"/>
                            <a:lumOff val="5000"/>
                          </a:schemeClr>
                        </a:solidFill>
                        <a:effectLst/>
                      </a:endParaRPr>
                    </a:p>
                  </a:txBody>
                  <a:tcPr>
                    <a:lnL w="6350" cap="flat" cmpd="sng" algn="ctr">
                      <a:solidFill>
                        <a:srgbClr val="301F85"/>
                      </a:solidFill>
                      <a:prstDash val="solid"/>
                      <a:round/>
                      <a:headEnd type="none" w="med" len="med"/>
                      <a:tailEnd type="none" w="med" len="med"/>
                    </a:lnL>
                    <a:lnR w="6350" cap="flat" cmpd="sng" algn="ctr">
                      <a:solidFill>
                        <a:srgbClr val="301F85"/>
                      </a:solidFill>
                      <a:prstDash val="solid"/>
                      <a:round/>
                      <a:headEnd type="none" w="med" len="med"/>
                      <a:tailEnd type="none" w="med" len="med"/>
                    </a:lnR>
                    <a:lnT w="6350" cap="flat" cmpd="sng" algn="ctr">
                      <a:solidFill>
                        <a:srgbClr val="901585"/>
                      </a:solidFill>
                      <a:prstDash val="solid"/>
                      <a:round/>
                      <a:headEnd type="none" w="med" len="med"/>
                      <a:tailEnd type="none" w="med" len="med"/>
                    </a:lnT>
                    <a:lnB w="6350" cap="flat" cmpd="sng" algn="ctr">
                      <a:solidFill>
                        <a:srgbClr val="301F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Sofia </a:t>
                      </a:r>
                      <a:endParaRPr lang="en-US" sz="3600" b="1" i="0">
                        <a:solidFill>
                          <a:schemeClr val="bg1">
                            <a:lumMod val="95000"/>
                            <a:lumOff val="5000"/>
                          </a:schemeClr>
                        </a:solidFill>
                        <a:effectLst/>
                      </a:endParaRPr>
                    </a:p>
                  </a:txBody>
                  <a:tcPr>
                    <a:lnL w="6350" cap="flat" cmpd="sng" algn="ctr">
                      <a:solidFill>
                        <a:srgbClr val="301F85"/>
                      </a:solidFill>
                      <a:prstDash val="solid"/>
                      <a:round/>
                      <a:headEnd type="none" w="med" len="med"/>
                      <a:tailEnd type="none" w="med" len="med"/>
                    </a:lnL>
                    <a:lnR w="6350" cap="flat" cmpd="sng" algn="ctr">
                      <a:solidFill>
                        <a:srgbClr val="F02285"/>
                      </a:solidFill>
                      <a:prstDash val="solid"/>
                      <a:round/>
                      <a:headEnd type="none" w="med" len="med"/>
                      <a:tailEnd type="none" w="med" len="med"/>
                    </a:lnR>
                    <a:lnT w="6350" cap="flat" cmpd="sng" algn="ctr">
                      <a:solidFill>
                        <a:srgbClr val="501A85"/>
                      </a:solidFill>
                      <a:prstDash val="solid"/>
                      <a:round/>
                      <a:headEnd type="none" w="med" len="med"/>
                      <a:tailEnd type="none" w="med" len="med"/>
                    </a:lnT>
                    <a:lnB w="6350" cap="flat" cmpd="sng" algn="ctr">
                      <a:solidFill>
                        <a:srgbClr val="F022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Sinea </a:t>
                      </a:r>
                      <a:endParaRPr lang="en-US" sz="3600" b="1" i="0">
                        <a:solidFill>
                          <a:schemeClr val="bg1">
                            <a:lumMod val="95000"/>
                            <a:lumOff val="5000"/>
                          </a:schemeClr>
                        </a:solidFill>
                        <a:effectLst/>
                      </a:endParaRPr>
                    </a:p>
                  </a:txBody>
                  <a:tcPr>
                    <a:lnL w="6350" cap="flat" cmpd="sng" algn="ctr">
                      <a:solidFill>
                        <a:srgbClr val="F02285"/>
                      </a:solidFill>
                      <a:prstDash val="solid"/>
                      <a:round/>
                      <a:headEnd type="none" w="med" len="med"/>
                      <a:tailEnd type="none" w="med" len="med"/>
                    </a:lnL>
                    <a:lnR w="6350" cap="flat" cmpd="sng" algn="ctr">
                      <a:solidFill>
                        <a:srgbClr val="702885"/>
                      </a:solidFill>
                      <a:prstDash val="solid"/>
                      <a:round/>
                      <a:headEnd type="none" w="med" len="med"/>
                      <a:tailEnd type="none" w="med" len="med"/>
                    </a:lnR>
                    <a:lnT w="6350" cap="flat" cmpd="sng" algn="ctr">
                      <a:solidFill>
                        <a:srgbClr val="D01B85"/>
                      </a:solidFill>
                      <a:prstDash val="solid"/>
                      <a:round/>
                      <a:headEnd type="none" w="med" len="med"/>
                      <a:tailEnd type="none" w="med" len="med"/>
                    </a:lnT>
                    <a:lnB w="6350" cap="flat" cmpd="sng" algn="ctr">
                      <a:solidFill>
                        <a:srgbClr val="7028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Will </a:t>
                      </a:r>
                      <a:endParaRPr lang="en-US" sz="3600" b="1" i="0">
                        <a:solidFill>
                          <a:schemeClr val="bg1">
                            <a:lumMod val="95000"/>
                            <a:lumOff val="5000"/>
                          </a:schemeClr>
                        </a:solidFill>
                        <a:effectLst/>
                      </a:endParaRPr>
                    </a:p>
                  </a:txBody>
                  <a:tcPr>
                    <a:lnL w="6350" cap="flat" cmpd="sng" algn="ctr">
                      <a:solidFill>
                        <a:srgbClr val="702885"/>
                      </a:solidFill>
                      <a:prstDash val="solid"/>
                      <a:round/>
                      <a:headEnd type="none" w="med" len="med"/>
                      <a:tailEnd type="none" w="med" len="med"/>
                    </a:lnL>
                    <a:lnR w="6350" cap="flat" cmpd="sng" algn="ctr">
                      <a:solidFill>
                        <a:srgbClr val="702685"/>
                      </a:solidFill>
                      <a:prstDash val="solid"/>
                      <a:round/>
                      <a:headEnd type="none" w="med" len="med"/>
                      <a:tailEnd type="none" w="med" len="med"/>
                    </a:lnR>
                    <a:lnT w="6350" cap="flat" cmpd="sng" algn="ctr">
                      <a:solidFill>
                        <a:srgbClr val="D01B85"/>
                      </a:solidFill>
                      <a:prstDash val="solid"/>
                      <a:round/>
                      <a:headEnd type="none" w="med" len="med"/>
                      <a:tailEnd type="none" w="med" len="med"/>
                    </a:lnT>
                    <a:lnB w="6350" cap="flat" cmpd="sng" algn="ctr">
                      <a:solidFill>
                        <a:srgbClr val="702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a:solidFill>
                            <a:schemeClr val="bg1">
                              <a:lumMod val="95000"/>
                              <a:lumOff val="5000"/>
                            </a:schemeClr>
                          </a:solidFill>
                          <a:effectLst/>
                          <a:latin typeface="Calibri" panose="020F0502020204030204" pitchFamily="34" charset="0"/>
                        </a:rPr>
                        <a:t>Reina </a:t>
                      </a:r>
                      <a:endParaRPr lang="en-US" sz="3600" b="1" i="0">
                        <a:solidFill>
                          <a:schemeClr val="bg1">
                            <a:lumMod val="95000"/>
                            <a:lumOff val="5000"/>
                          </a:schemeClr>
                        </a:solidFill>
                        <a:effectLst/>
                      </a:endParaRPr>
                    </a:p>
                  </a:txBody>
                  <a:tcPr>
                    <a:lnL w="6350" cap="flat" cmpd="sng" algn="ctr">
                      <a:solidFill>
                        <a:srgbClr val="702685"/>
                      </a:solidFill>
                      <a:prstDash val="solid"/>
                      <a:round/>
                      <a:headEnd type="none" w="med" len="med"/>
                      <a:tailEnd type="none" w="med" len="med"/>
                    </a:lnL>
                    <a:lnR w="6350" cap="flat" cmpd="sng" algn="ctr">
                      <a:solidFill>
                        <a:srgbClr val="702685"/>
                      </a:solidFill>
                      <a:prstDash val="solid"/>
                      <a:round/>
                      <a:headEnd type="none" w="med" len="med"/>
                      <a:tailEnd type="none" w="med" len="med"/>
                    </a:lnR>
                    <a:lnT w="6350" cap="flat" cmpd="sng" algn="ctr">
                      <a:solidFill>
                        <a:srgbClr val="701D85"/>
                      </a:solidFill>
                      <a:prstDash val="solid"/>
                      <a:round/>
                      <a:headEnd type="none" w="med" len="med"/>
                      <a:tailEnd type="none" w="med" len="med"/>
                    </a:lnT>
                    <a:lnB w="6350" cap="flat" cmpd="sng" algn="ctr">
                      <a:solidFill>
                        <a:srgbClr val="702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rPr>
                        <a:t> </a:t>
                      </a:r>
                    </a:p>
                  </a:txBody>
                  <a:tcPr>
                    <a:lnL w="6350" cap="flat" cmpd="sng" algn="ctr">
                      <a:solidFill>
                        <a:srgbClr val="702685"/>
                      </a:solidFill>
                      <a:prstDash val="solid"/>
                      <a:round/>
                      <a:headEnd type="none" w="med" len="med"/>
                      <a:tailEnd type="none" w="med" len="med"/>
                    </a:lnL>
                    <a:lnR w="6350" cap="flat" cmpd="sng" algn="ctr">
                      <a:solidFill>
                        <a:srgbClr val="902985"/>
                      </a:solidFill>
                      <a:prstDash val="solid"/>
                      <a:round/>
                      <a:headEnd type="none" w="med" len="med"/>
                      <a:tailEnd type="none" w="med" len="med"/>
                    </a:lnR>
                    <a:lnT w="6350" cap="flat" cmpd="sng" algn="ctr">
                      <a:solidFill>
                        <a:srgbClr val="502085"/>
                      </a:solidFill>
                      <a:prstDash val="solid"/>
                      <a:round/>
                      <a:headEnd type="none" w="med" len="med"/>
                      <a:tailEnd type="none" w="med" len="med"/>
                    </a:lnT>
                    <a:lnB w="6350" cap="flat" cmpd="sng" algn="ctr">
                      <a:solidFill>
                        <a:srgbClr val="9029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46843835"/>
                  </a:ext>
                </a:extLst>
              </a:tr>
            </a:tbl>
          </a:graphicData>
        </a:graphic>
      </p:graphicFrame>
      <p:pic>
        <p:nvPicPr>
          <p:cNvPr id="6" name="Picture 5">
            <a:extLst>
              <a:ext uri="{FF2B5EF4-FFF2-40B4-BE49-F238E27FC236}">
                <a16:creationId xmlns:a16="http://schemas.microsoft.com/office/drawing/2014/main" id="{6E4103F6-2631-43F7-93E8-91EBBFEFB5E5}"/>
              </a:ext>
            </a:extLst>
          </p:cNvPr>
          <p:cNvPicPr>
            <a:picLocks noChangeAspect="1"/>
          </p:cNvPicPr>
          <p:nvPr/>
        </p:nvPicPr>
        <p:blipFill>
          <a:blip r:embed="rId4"/>
          <a:stretch>
            <a:fillRect/>
          </a:stretch>
        </p:blipFill>
        <p:spPr>
          <a:xfrm>
            <a:off x="176310" y="505182"/>
            <a:ext cx="987494" cy="1483939"/>
          </a:xfrm>
          <a:prstGeom prst="rect">
            <a:avLst/>
          </a:prstGeom>
        </p:spPr>
      </p:pic>
    </p:spTree>
    <p:extLst>
      <p:ext uri="{BB962C8B-B14F-4D97-AF65-F5344CB8AC3E}">
        <p14:creationId xmlns:p14="http://schemas.microsoft.com/office/powerpoint/2010/main" val="259999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4380" y="2494303"/>
            <a:ext cx="9068586" cy="1883323"/>
          </a:xfrm>
          <a:ln w="76200">
            <a:solidFill>
              <a:srgbClr val="7030A0"/>
            </a:solidFill>
          </a:ln>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1552274" y="4807236"/>
            <a:ext cx="9070848" cy="16211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p>
            <a:pPr>
              <a:spcBef>
                <a:spcPts val="0"/>
              </a:spcBef>
            </a:pPr>
            <a:r>
              <a:rPr lang="en-US" sz="3200" b="1" spc="80" dirty="0">
                <a:ln w="28575">
                  <a:solidFill>
                    <a:schemeClr val="accent1"/>
                  </a:solidFill>
                  <a:prstDash val="solid"/>
                </a:ln>
                <a:solidFill>
                  <a:schemeClr val="accent6">
                    <a:lumMod val="40000"/>
                    <a:lumOff val="60000"/>
                  </a:schemeClr>
                </a:solidFill>
              </a:rPr>
              <a:t>Be sure to pick up the WARM-UP handout, “Close Reading #2”, from the front of the room.</a:t>
            </a:r>
            <a:endParaRPr lang="en-US" sz="3200" spc="80" dirty="0">
              <a:ln w="28575">
                <a:solidFill>
                  <a:schemeClr val="accent1"/>
                </a:solidFill>
              </a:ln>
              <a:solidFill>
                <a:schemeClr val="accent6">
                  <a:lumMod val="40000"/>
                  <a:lumOff val="60000"/>
                </a:schemeClr>
              </a:solidFill>
            </a:endParaRPr>
          </a:p>
        </p:txBody>
      </p:sp>
      <p:sp>
        <p:nvSpPr>
          <p:cNvPr id="4" name="Rectangle 3">
            <a:extLst>
              <a:ext uri="{FF2B5EF4-FFF2-40B4-BE49-F238E27FC236}">
                <a16:creationId xmlns:a16="http://schemas.microsoft.com/office/drawing/2014/main" id="{FF348191-491A-4AE9-89F9-1FC11F2B1824}"/>
              </a:ext>
            </a:extLst>
          </p:cNvPr>
          <p:cNvSpPr/>
          <p:nvPr/>
        </p:nvSpPr>
        <p:spPr>
          <a:xfrm>
            <a:off x="1559034" y="2974299"/>
            <a:ext cx="8668311" cy="1200329"/>
          </a:xfrm>
          <a:prstGeom prst="rect">
            <a:avLst/>
          </a:prstGeom>
          <a:noFill/>
        </p:spPr>
        <p:txBody>
          <a:bodyPr wrap="square" lIns="91440" tIns="45720" rIns="91440" bIns="45720">
            <a:spAutoFit/>
          </a:bodyPr>
          <a:lstStyle/>
          <a:p>
            <a:pPr algn="ctr"/>
            <a:r>
              <a:rPr lang="en-US" sz="7200" b="1" cap="none" spc="0" dirty="0">
                <a:ln w="57150">
                  <a:solidFill>
                    <a:schemeClr val="bg1">
                      <a:lumMod val="95000"/>
                      <a:lumOff val="5000"/>
                    </a:schemeClr>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Welcome Day 4</a:t>
            </a:r>
          </a:p>
        </p:txBody>
      </p:sp>
      <p:graphicFrame>
        <p:nvGraphicFramePr>
          <p:cNvPr id="5" name="Table 4">
            <a:extLst>
              <a:ext uri="{FF2B5EF4-FFF2-40B4-BE49-F238E27FC236}">
                <a16:creationId xmlns:a16="http://schemas.microsoft.com/office/drawing/2014/main" id="{92441999-F89D-4C04-8309-456753881033}"/>
              </a:ext>
            </a:extLst>
          </p:cNvPr>
          <p:cNvGraphicFramePr>
            <a:graphicFrameLocks noGrp="1"/>
          </p:cNvGraphicFramePr>
          <p:nvPr>
            <p:extLst>
              <p:ext uri="{D42A27DB-BD31-4B8C-83A1-F6EECF244321}">
                <p14:modId xmlns:p14="http://schemas.microsoft.com/office/powerpoint/2010/main" val="2544677915"/>
              </p:ext>
            </p:extLst>
          </p:nvPr>
        </p:nvGraphicFramePr>
        <p:xfrm>
          <a:off x="1559034" y="256552"/>
          <a:ext cx="9511752" cy="2170300"/>
        </p:xfrm>
        <a:graphic>
          <a:graphicData uri="http://schemas.openxmlformats.org/drawingml/2006/table">
            <a:tbl>
              <a:tblPr/>
              <a:tblGrid>
                <a:gridCol w="1571532">
                  <a:extLst>
                    <a:ext uri="{9D8B030D-6E8A-4147-A177-3AD203B41FA5}">
                      <a16:colId xmlns:a16="http://schemas.microsoft.com/office/drawing/2014/main" val="1919026489"/>
                    </a:ext>
                  </a:extLst>
                </a:gridCol>
                <a:gridCol w="1588044">
                  <a:extLst>
                    <a:ext uri="{9D8B030D-6E8A-4147-A177-3AD203B41FA5}">
                      <a16:colId xmlns:a16="http://schemas.microsoft.com/office/drawing/2014/main" val="2321109624"/>
                    </a:ext>
                  </a:extLst>
                </a:gridCol>
                <a:gridCol w="1588044">
                  <a:extLst>
                    <a:ext uri="{9D8B030D-6E8A-4147-A177-3AD203B41FA5}">
                      <a16:colId xmlns:a16="http://schemas.microsoft.com/office/drawing/2014/main" val="1028260779"/>
                    </a:ext>
                  </a:extLst>
                </a:gridCol>
                <a:gridCol w="1588044">
                  <a:extLst>
                    <a:ext uri="{9D8B030D-6E8A-4147-A177-3AD203B41FA5}">
                      <a16:colId xmlns:a16="http://schemas.microsoft.com/office/drawing/2014/main" val="1430022106"/>
                    </a:ext>
                  </a:extLst>
                </a:gridCol>
                <a:gridCol w="1588044">
                  <a:extLst>
                    <a:ext uri="{9D8B030D-6E8A-4147-A177-3AD203B41FA5}">
                      <a16:colId xmlns:a16="http://schemas.microsoft.com/office/drawing/2014/main" val="187260531"/>
                    </a:ext>
                  </a:extLst>
                </a:gridCol>
                <a:gridCol w="1588044">
                  <a:extLst>
                    <a:ext uri="{9D8B030D-6E8A-4147-A177-3AD203B41FA5}">
                      <a16:colId xmlns:a16="http://schemas.microsoft.com/office/drawing/2014/main" val="4180769572"/>
                    </a:ext>
                  </a:extLst>
                </a:gridCol>
              </a:tblGrid>
              <a:tr h="362353">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Henry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Ruth</a:t>
                      </a:r>
                    </a:p>
                  </a:txBody>
                  <a:tcPr>
                    <a:lnL w="6350" cap="flat" cmpd="sng" algn="ctr">
                      <a:solidFill>
                        <a:schemeClr val="bg1"/>
                      </a:solidFill>
                      <a:prstDash val="solid"/>
                      <a:round/>
                      <a:headEnd type="none" w="med" len="med"/>
                      <a:tailEnd type="none" w="med" len="med"/>
                    </a:lnL>
                    <a:lnR w="6350" cap="flat" cmpd="sng" algn="ctr">
                      <a:solidFill>
                        <a:srgbClr val="D08401"/>
                      </a:solidFill>
                      <a:prstDash val="solid"/>
                      <a:round/>
                      <a:headEnd type="none" w="med" len="med"/>
                      <a:tailEnd type="none" w="med" len="med"/>
                    </a:lnR>
                    <a:lnT w="6350" cap="flat" cmpd="sng" algn="ctr">
                      <a:solidFill>
                        <a:srgbClr val="D08401"/>
                      </a:solidFill>
                      <a:prstDash val="solid"/>
                      <a:round/>
                      <a:headEnd type="none" w="med" len="med"/>
                      <a:tailEnd type="none" w="med" len="med"/>
                    </a:lnT>
                    <a:lnB w="6350" cap="flat" cmpd="sng" algn="ctr">
                      <a:solidFill>
                        <a:srgbClr val="D084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Michael M.</a:t>
                      </a:r>
                    </a:p>
                  </a:txBody>
                  <a:tcPr>
                    <a:lnL w="6350" cap="flat" cmpd="sng" algn="ctr">
                      <a:solidFill>
                        <a:srgbClr val="D08401"/>
                      </a:solidFill>
                      <a:prstDash val="solid"/>
                      <a:round/>
                      <a:headEnd type="none" w="med" len="med"/>
                      <a:tailEnd type="none" w="med" len="med"/>
                    </a:lnL>
                    <a:lnR w="6350" cap="flat" cmpd="sng" algn="ctr">
                      <a:solidFill>
                        <a:srgbClr val="108401"/>
                      </a:solidFill>
                      <a:prstDash val="solid"/>
                      <a:round/>
                      <a:headEnd type="none" w="med" len="med"/>
                      <a:tailEnd type="none" w="med" len="med"/>
                    </a:lnR>
                    <a:lnT w="6350" cap="flat" cmpd="sng" algn="ctr">
                      <a:solidFill>
                        <a:srgbClr val="108401"/>
                      </a:solidFill>
                      <a:prstDash val="solid"/>
                      <a:round/>
                      <a:headEnd type="none" w="med" len="med"/>
                      <a:tailEnd type="none" w="med" len="med"/>
                    </a:lnT>
                    <a:lnB w="6350" cap="flat" cmpd="sng" algn="ctr">
                      <a:solidFill>
                        <a:srgbClr val="1084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Yen</a:t>
                      </a:r>
                    </a:p>
                  </a:txBody>
                  <a:tcPr>
                    <a:lnL w="6350" cap="flat" cmpd="sng" algn="ctr">
                      <a:solidFill>
                        <a:srgbClr val="108401"/>
                      </a:solidFill>
                      <a:prstDash val="solid"/>
                      <a:round/>
                      <a:headEnd type="none" w="med" len="med"/>
                      <a:tailEnd type="none" w="med" len="med"/>
                    </a:lnL>
                    <a:lnR w="6350" cap="flat" cmpd="sng" algn="ctr">
                      <a:solidFill>
                        <a:srgbClr val="308001"/>
                      </a:solidFill>
                      <a:prstDash val="solid"/>
                      <a:round/>
                      <a:headEnd type="none" w="med" len="med"/>
                      <a:tailEnd type="none" w="med" len="med"/>
                    </a:lnR>
                    <a:lnT w="6350" cap="flat" cmpd="sng" algn="ctr">
                      <a:solidFill>
                        <a:srgbClr val="308001"/>
                      </a:solidFill>
                      <a:prstDash val="solid"/>
                      <a:round/>
                      <a:headEnd type="none" w="med" len="med"/>
                      <a:tailEnd type="none" w="med" len="med"/>
                    </a:lnT>
                    <a:lnB w="6350" cap="flat" cmpd="sng" algn="ctr">
                      <a:solidFill>
                        <a:srgbClr val="3080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err="1">
                          <a:solidFill>
                            <a:schemeClr val="bg1">
                              <a:lumMod val="95000"/>
                              <a:lumOff val="5000"/>
                            </a:schemeClr>
                          </a:solidFill>
                          <a:effectLst/>
                          <a:latin typeface="Calibri" panose="020F0502020204030204" pitchFamily="34" charset="0"/>
                          <a:cs typeface="Calibri" panose="020F0502020204030204" pitchFamily="34" charset="0"/>
                        </a:rPr>
                        <a:t>Kyan</a:t>
                      </a:r>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308001"/>
                      </a:solidFill>
                      <a:prstDash val="solid"/>
                      <a:round/>
                      <a:headEnd type="none" w="med" len="med"/>
                      <a:tailEnd type="none" w="med" len="med"/>
                    </a:lnL>
                    <a:lnR w="6350" cap="flat" cmpd="sng" algn="ctr">
                      <a:solidFill>
                        <a:srgbClr val="B08201"/>
                      </a:solidFill>
                      <a:prstDash val="solid"/>
                      <a:round/>
                      <a:headEnd type="none" w="med" len="med"/>
                      <a:tailEnd type="none" w="med" len="med"/>
                    </a:lnR>
                    <a:lnT w="6350" cap="flat" cmpd="sng" algn="ctr">
                      <a:solidFill>
                        <a:srgbClr val="B08201"/>
                      </a:solidFill>
                      <a:prstDash val="solid"/>
                      <a:round/>
                      <a:headEnd type="none" w="med" len="med"/>
                      <a:tailEnd type="none" w="med" len="med"/>
                    </a:lnT>
                    <a:lnB w="6350" cap="flat" cmpd="sng" algn="ctr">
                      <a:solidFill>
                        <a:srgbClr val="B08201"/>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err="1">
                          <a:solidFill>
                            <a:schemeClr val="bg1">
                              <a:lumMod val="95000"/>
                              <a:lumOff val="5000"/>
                            </a:schemeClr>
                          </a:solidFill>
                          <a:effectLst/>
                          <a:latin typeface="Calibri" panose="020F0502020204030204" pitchFamily="34" charset="0"/>
                          <a:cs typeface="Calibri" panose="020F0502020204030204" pitchFamily="34" charset="0"/>
                        </a:rPr>
                        <a:t>Lamel</a:t>
                      </a:r>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B08201"/>
                      </a:solidFill>
                      <a:prstDash val="solid"/>
                      <a:round/>
                      <a:headEnd type="none" w="med" len="med"/>
                      <a:tailEnd type="none" w="med" len="med"/>
                    </a:lnL>
                    <a:lnR w="6350" cap="flat" cmpd="sng" algn="ctr">
                      <a:solidFill>
                        <a:srgbClr val="308401"/>
                      </a:solidFill>
                      <a:prstDash val="solid"/>
                      <a:round/>
                      <a:headEnd type="none" w="med" len="med"/>
                      <a:tailEnd type="none" w="med" len="med"/>
                    </a:lnR>
                    <a:lnT w="6350" cap="flat" cmpd="sng" algn="ctr">
                      <a:solidFill>
                        <a:srgbClr val="308401"/>
                      </a:solidFill>
                      <a:prstDash val="solid"/>
                      <a:round/>
                      <a:headEnd type="none" w="med" len="med"/>
                      <a:tailEnd type="none" w="med" len="med"/>
                    </a:lnT>
                    <a:lnB w="6350" cap="flat" cmpd="sng" algn="ctr">
                      <a:solidFill>
                        <a:srgbClr val="30840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11381330"/>
                  </a:ext>
                </a:extLst>
              </a:tr>
              <a:tr h="362353">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Emma</a:t>
                      </a:r>
                    </a:p>
                  </a:txBody>
                  <a:tcPr>
                    <a:lnL w="6350" cap="flat" cmpd="sng" algn="ctr">
                      <a:solidFill>
                        <a:srgbClr val="100685"/>
                      </a:solidFill>
                      <a:prstDash val="solid"/>
                      <a:round/>
                      <a:headEnd type="none" w="med" len="med"/>
                      <a:tailEnd type="none" w="med" len="med"/>
                    </a:lnL>
                    <a:lnR w="6350" cap="flat" cmpd="sng" algn="ctr">
                      <a:solidFill>
                        <a:srgbClr val="100685"/>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100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Savannah</a:t>
                      </a:r>
                    </a:p>
                  </a:txBody>
                  <a:tcPr>
                    <a:lnL w="6350" cap="flat" cmpd="sng" algn="ctr">
                      <a:solidFill>
                        <a:srgbClr val="100685"/>
                      </a:solidFill>
                      <a:prstDash val="solid"/>
                      <a:round/>
                      <a:headEnd type="none" w="med" len="med"/>
                      <a:tailEnd type="none" w="med" len="med"/>
                    </a:lnL>
                    <a:lnR w="6350" cap="flat" cmpd="sng" algn="ctr">
                      <a:solidFill>
                        <a:srgbClr val="B00685"/>
                      </a:solidFill>
                      <a:prstDash val="solid"/>
                      <a:round/>
                      <a:headEnd type="none" w="med" len="med"/>
                      <a:tailEnd type="none" w="med" len="med"/>
                    </a:lnR>
                    <a:lnT w="6350" cap="flat" cmpd="sng" algn="ctr">
                      <a:solidFill>
                        <a:srgbClr val="D08401"/>
                      </a:solidFill>
                      <a:prstDash val="solid"/>
                      <a:round/>
                      <a:headEnd type="none" w="med" len="med"/>
                      <a:tailEnd type="none" w="med" len="med"/>
                    </a:lnT>
                    <a:lnB w="6350" cap="flat" cmpd="sng" algn="ctr">
                      <a:solidFill>
                        <a:srgbClr val="B00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Amaya</a:t>
                      </a:r>
                    </a:p>
                  </a:txBody>
                  <a:tcPr>
                    <a:lnL w="6350" cap="flat" cmpd="sng" algn="ctr">
                      <a:solidFill>
                        <a:srgbClr val="B00685"/>
                      </a:solidFill>
                      <a:prstDash val="solid"/>
                      <a:round/>
                      <a:headEnd type="none" w="med" len="med"/>
                      <a:tailEnd type="none" w="med" len="med"/>
                    </a:lnL>
                    <a:lnR w="6350" cap="flat" cmpd="sng" algn="ctr">
                      <a:solidFill>
                        <a:srgbClr val="300985"/>
                      </a:solidFill>
                      <a:prstDash val="solid"/>
                      <a:round/>
                      <a:headEnd type="none" w="med" len="med"/>
                      <a:tailEnd type="none" w="med" len="med"/>
                    </a:lnR>
                    <a:lnT w="6350" cap="flat" cmpd="sng" algn="ctr">
                      <a:solidFill>
                        <a:srgbClr val="108401"/>
                      </a:solidFill>
                      <a:prstDash val="solid"/>
                      <a:round/>
                      <a:headEnd type="none" w="med" len="med"/>
                      <a:tailEnd type="none" w="med" len="med"/>
                    </a:lnT>
                    <a:lnB w="6350" cap="flat" cmpd="sng" algn="ctr">
                      <a:solidFill>
                        <a:srgbClr val="3009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Lane</a:t>
                      </a:r>
                    </a:p>
                  </a:txBody>
                  <a:tcPr>
                    <a:lnL w="6350" cap="flat" cmpd="sng" algn="ctr">
                      <a:solidFill>
                        <a:srgbClr val="300985"/>
                      </a:solidFill>
                      <a:prstDash val="solid"/>
                      <a:round/>
                      <a:headEnd type="none" w="med" len="med"/>
                      <a:tailEnd type="none" w="med" len="med"/>
                    </a:lnL>
                    <a:lnR w="6350" cap="flat" cmpd="sng" algn="ctr">
                      <a:solidFill>
                        <a:srgbClr val="F01085"/>
                      </a:solidFill>
                      <a:prstDash val="solid"/>
                      <a:round/>
                      <a:headEnd type="none" w="med" len="med"/>
                      <a:tailEnd type="none" w="med" len="med"/>
                    </a:lnR>
                    <a:lnT w="6350" cap="flat" cmpd="sng" algn="ctr">
                      <a:solidFill>
                        <a:srgbClr val="308001"/>
                      </a:solidFill>
                      <a:prstDash val="solid"/>
                      <a:round/>
                      <a:headEnd type="none" w="med" len="med"/>
                      <a:tailEnd type="none" w="med" len="med"/>
                    </a:lnT>
                    <a:lnB w="6350" cap="flat" cmpd="sng" algn="ctr">
                      <a:solidFill>
                        <a:srgbClr val="F010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Lleyton</a:t>
                      </a:r>
                    </a:p>
                  </a:txBody>
                  <a:tcPr>
                    <a:lnL w="6350" cap="flat" cmpd="sng" algn="ctr">
                      <a:solidFill>
                        <a:srgbClr val="F01085"/>
                      </a:solidFill>
                      <a:prstDash val="solid"/>
                      <a:round/>
                      <a:headEnd type="none" w="med" len="med"/>
                      <a:tailEnd type="none" w="med" len="med"/>
                    </a:lnL>
                    <a:lnR w="6350" cap="flat" cmpd="sng" algn="ctr">
                      <a:solidFill>
                        <a:srgbClr val="D01185"/>
                      </a:solidFill>
                      <a:prstDash val="solid"/>
                      <a:round/>
                      <a:headEnd type="none" w="med" len="med"/>
                      <a:tailEnd type="none" w="med" len="med"/>
                    </a:lnR>
                    <a:lnT w="6350" cap="flat" cmpd="sng" algn="ctr">
                      <a:solidFill>
                        <a:srgbClr val="B08201"/>
                      </a:solidFill>
                      <a:prstDash val="solid"/>
                      <a:round/>
                      <a:headEnd type="none" w="med" len="med"/>
                      <a:tailEnd type="none" w="med" len="med"/>
                    </a:lnT>
                    <a:lnB w="6350" cap="flat" cmpd="sng" algn="ctr">
                      <a:solidFill>
                        <a:srgbClr val="D011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err="1">
                          <a:solidFill>
                            <a:schemeClr val="bg1">
                              <a:lumMod val="95000"/>
                              <a:lumOff val="5000"/>
                            </a:schemeClr>
                          </a:solidFill>
                          <a:effectLst/>
                          <a:latin typeface="Calibri" panose="020F0502020204030204" pitchFamily="34" charset="0"/>
                          <a:cs typeface="Calibri" panose="020F0502020204030204" pitchFamily="34" charset="0"/>
                        </a:rPr>
                        <a:t>Honny</a:t>
                      </a:r>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D01185"/>
                      </a:solidFill>
                      <a:prstDash val="solid"/>
                      <a:round/>
                      <a:headEnd type="none" w="med" len="med"/>
                      <a:tailEnd type="none" w="med" len="med"/>
                    </a:lnL>
                    <a:lnR w="6350" cap="flat" cmpd="sng" algn="ctr">
                      <a:solidFill>
                        <a:srgbClr val="300B85"/>
                      </a:solidFill>
                      <a:prstDash val="solid"/>
                      <a:round/>
                      <a:headEnd type="none" w="med" len="med"/>
                      <a:tailEnd type="none" w="med" len="med"/>
                    </a:lnR>
                    <a:lnT w="6350" cap="flat" cmpd="sng" algn="ctr">
                      <a:solidFill>
                        <a:srgbClr val="308401"/>
                      </a:solidFill>
                      <a:prstDash val="solid"/>
                      <a:round/>
                      <a:headEnd type="none" w="med" len="med"/>
                      <a:tailEnd type="none" w="med" len="med"/>
                    </a:lnT>
                    <a:lnB w="6350" cap="flat" cmpd="sng" algn="ctr">
                      <a:solidFill>
                        <a:srgbClr val="300B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07982598"/>
                  </a:ext>
                </a:extLst>
              </a:tr>
              <a:tr h="362353">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Laila</a:t>
                      </a:r>
                    </a:p>
                  </a:txBody>
                  <a:tcPr>
                    <a:lnL w="6350" cap="flat" cmpd="sng" algn="ctr">
                      <a:solidFill>
                        <a:srgbClr val="501285"/>
                      </a:solidFill>
                      <a:prstDash val="solid"/>
                      <a:round/>
                      <a:headEnd type="none" w="med" len="med"/>
                      <a:tailEnd type="none" w="med" len="med"/>
                    </a:lnL>
                    <a:lnR w="6350" cap="flat" cmpd="sng" algn="ctr">
                      <a:solidFill>
                        <a:srgbClr val="501285"/>
                      </a:solidFill>
                      <a:prstDash val="solid"/>
                      <a:round/>
                      <a:headEnd type="none" w="med" len="med"/>
                      <a:tailEnd type="none" w="med" len="med"/>
                    </a:lnR>
                    <a:lnT w="6350" cap="flat" cmpd="sng" algn="ctr">
                      <a:solidFill>
                        <a:srgbClr val="100685"/>
                      </a:solidFill>
                      <a:prstDash val="solid"/>
                      <a:round/>
                      <a:headEnd type="none" w="med" len="med"/>
                      <a:tailEnd type="none" w="med" len="med"/>
                    </a:lnT>
                    <a:lnB w="6350" cap="flat" cmpd="sng" algn="ctr">
                      <a:solidFill>
                        <a:srgbClr val="5012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Lauren</a:t>
                      </a:r>
                    </a:p>
                  </a:txBody>
                  <a:tcPr>
                    <a:lnL w="6350" cap="flat" cmpd="sng" algn="ctr">
                      <a:solidFill>
                        <a:srgbClr val="501285"/>
                      </a:solidFill>
                      <a:prstDash val="solid"/>
                      <a:round/>
                      <a:headEnd type="none" w="med" len="med"/>
                      <a:tailEnd type="none" w="med" len="med"/>
                    </a:lnL>
                    <a:lnR w="6350" cap="flat" cmpd="sng" algn="ctr">
                      <a:solidFill>
                        <a:srgbClr val="300D85"/>
                      </a:solidFill>
                      <a:prstDash val="solid"/>
                      <a:round/>
                      <a:headEnd type="none" w="med" len="med"/>
                      <a:tailEnd type="none" w="med" len="med"/>
                    </a:lnR>
                    <a:lnT w="6350" cap="flat" cmpd="sng" algn="ctr">
                      <a:solidFill>
                        <a:srgbClr val="B00685"/>
                      </a:solidFill>
                      <a:prstDash val="solid"/>
                      <a:round/>
                      <a:headEnd type="none" w="med" len="med"/>
                      <a:tailEnd type="none" w="med" len="med"/>
                    </a:lnT>
                    <a:lnB w="6350" cap="flat" cmpd="sng" algn="ctr">
                      <a:solidFill>
                        <a:srgbClr val="300D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Trey</a:t>
                      </a:r>
                    </a:p>
                  </a:txBody>
                  <a:tcPr>
                    <a:lnL w="6350" cap="flat" cmpd="sng" algn="ctr">
                      <a:solidFill>
                        <a:srgbClr val="300D85"/>
                      </a:solidFill>
                      <a:prstDash val="solid"/>
                      <a:round/>
                      <a:headEnd type="none" w="med" len="med"/>
                      <a:tailEnd type="none" w="med" len="med"/>
                    </a:lnL>
                    <a:lnR w="6350" cap="flat" cmpd="sng" algn="ctr">
                      <a:solidFill>
                        <a:srgbClr val="B00D85"/>
                      </a:solidFill>
                      <a:prstDash val="solid"/>
                      <a:round/>
                      <a:headEnd type="none" w="med" len="med"/>
                      <a:tailEnd type="none" w="med" len="med"/>
                    </a:lnR>
                    <a:lnT w="6350" cap="flat" cmpd="sng" algn="ctr">
                      <a:solidFill>
                        <a:srgbClr val="300985"/>
                      </a:solidFill>
                      <a:prstDash val="solid"/>
                      <a:round/>
                      <a:headEnd type="none" w="med" len="med"/>
                      <a:tailEnd type="none" w="med" len="med"/>
                    </a:lnT>
                    <a:lnB w="6350" cap="flat" cmpd="sng" algn="ctr">
                      <a:solidFill>
                        <a:srgbClr val="B00D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Michael W.</a:t>
                      </a:r>
                    </a:p>
                  </a:txBody>
                  <a:tcPr>
                    <a:lnL w="6350" cap="flat" cmpd="sng" algn="ctr">
                      <a:solidFill>
                        <a:srgbClr val="B00D85"/>
                      </a:solidFill>
                      <a:prstDash val="solid"/>
                      <a:round/>
                      <a:headEnd type="none" w="med" len="med"/>
                      <a:tailEnd type="none" w="med" len="med"/>
                    </a:lnL>
                    <a:lnR w="6350" cap="flat" cmpd="sng" algn="ctr">
                      <a:solidFill>
                        <a:srgbClr val="301385"/>
                      </a:solidFill>
                      <a:prstDash val="solid"/>
                      <a:round/>
                      <a:headEnd type="none" w="med" len="med"/>
                      <a:tailEnd type="none" w="med" len="med"/>
                    </a:lnR>
                    <a:lnT w="6350" cap="flat" cmpd="sng" algn="ctr">
                      <a:solidFill>
                        <a:srgbClr val="F01085"/>
                      </a:solidFill>
                      <a:prstDash val="solid"/>
                      <a:round/>
                      <a:headEnd type="none" w="med" len="med"/>
                      <a:tailEnd type="none" w="med" len="med"/>
                    </a:lnT>
                    <a:lnB w="6350" cap="flat" cmpd="sng" algn="ctr">
                      <a:solidFill>
                        <a:srgbClr val="3013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Mekhi</a:t>
                      </a:r>
                    </a:p>
                  </a:txBody>
                  <a:tcPr>
                    <a:lnL w="6350" cap="flat" cmpd="sng" algn="ctr">
                      <a:solidFill>
                        <a:srgbClr val="301385"/>
                      </a:solidFill>
                      <a:prstDash val="solid"/>
                      <a:round/>
                      <a:headEnd type="none" w="med" len="med"/>
                      <a:tailEnd type="none" w="med" len="med"/>
                    </a:lnL>
                    <a:lnR w="6350" cap="flat" cmpd="sng" algn="ctr">
                      <a:solidFill>
                        <a:srgbClr val="901885"/>
                      </a:solidFill>
                      <a:prstDash val="solid"/>
                      <a:round/>
                      <a:headEnd type="none" w="med" len="med"/>
                      <a:tailEnd type="none" w="med" len="med"/>
                    </a:lnR>
                    <a:lnT w="6350" cap="flat" cmpd="sng" algn="ctr">
                      <a:solidFill>
                        <a:srgbClr val="D01185"/>
                      </a:solidFill>
                      <a:prstDash val="solid"/>
                      <a:round/>
                      <a:headEnd type="none" w="med" len="med"/>
                      <a:tailEnd type="none" w="med" len="med"/>
                    </a:lnT>
                    <a:lnB w="6350" cap="flat" cmpd="sng" algn="ctr">
                      <a:solidFill>
                        <a:srgbClr val="9018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David M.</a:t>
                      </a:r>
                    </a:p>
                  </a:txBody>
                  <a:tcPr>
                    <a:lnL w="6350" cap="flat" cmpd="sng" algn="ctr">
                      <a:solidFill>
                        <a:srgbClr val="901885"/>
                      </a:solidFill>
                      <a:prstDash val="solid"/>
                      <a:round/>
                      <a:headEnd type="none" w="med" len="med"/>
                      <a:tailEnd type="none" w="med" len="med"/>
                    </a:lnL>
                    <a:lnR w="6350" cap="flat" cmpd="sng" algn="ctr">
                      <a:solidFill>
                        <a:srgbClr val="901585"/>
                      </a:solidFill>
                      <a:prstDash val="solid"/>
                      <a:round/>
                      <a:headEnd type="none" w="med" len="med"/>
                      <a:tailEnd type="none" w="med" len="med"/>
                    </a:lnR>
                    <a:lnT w="6350" cap="flat" cmpd="sng" algn="ctr">
                      <a:solidFill>
                        <a:srgbClr val="300B85"/>
                      </a:solidFill>
                      <a:prstDash val="solid"/>
                      <a:round/>
                      <a:headEnd type="none" w="med" len="med"/>
                      <a:tailEnd type="none" w="med" len="med"/>
                    </a:lnT>
                    <a:lnB w="6350" cap="flat" cmpd="sng" algn="ctr">
                      <a:solidFill>
                        <a:srgbClr val="9015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41060247"/>
                  </a:ext>
                </a:extLst>
              </a:tr>
              <a:tr h="362353">
                <a:tc>
                  <a:txBody>
                    <a:bodyPr/>
                    <a:lstStyle/>
                    <a:p>
                      <a:pPr algn="l" rtl="0" fontAlgn="base"/>
                      <a:r>
                        <a:rPr lang="en-US" sz="2000" b="1" i="0" dirty="0" err="1">
                          <a:solidFill>
                            <a:schemeClr val="bg1">
                              <a:lumMod val="95000"/>
                              <a:lumOff val="5000"/>
                            </a:schemeClr>
                          </a:solidFill>
                          <a:effectLst/>
                          <a:latin typeface="Calibri" panose="020F0502020204030204" pitchFamily="34" charset="0"/>
                          <a:cs typeface="Calibri" panose="020F0502020204030204" pitchFamily="34" charset="0"/>
                        </a:rPr>
                        <a:t>Aj’a</a:t>
                      </a:r>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901585"/>
                      </a:solidFill>
                      <a:prstDash val="solid"/>
                      <a:round/>
                      <a:headEnd type="none" w="med" len="med"/>
                      <a:tailEnd type="none" w="med" len="med"/>
                    </a:lnL>
                    <a:lnR w="6350" cap="flat" cmpd="sng" algn="ctr">
                      <a:solidFill>
                        <a:srgbClr val="901585"/>
                      </a:solidFill>
                      <a:prstDash val="solid"/>
                      <a:round/>
                      <a:headEnd type="none" w="med" len="med"/>
                      <a:tailEnd type="none" w="med" len="med"/>
                    </a:lnR>
                    <a:lnT w="6350" cap="flat" cmpd="sng" algn="ctr">
                      <a:solidFill>
                        <a:srgbClr val="501285"/>
                      </a:solidFill>
                      <a:prstDash val="solid"/>
                      <a:round/>
                      <a:headEnd type="none" w="med" len="med"/>
                      <a:tailEnd type="none" w="med" len="med"/>
                    </a:lnT>
                    <a:lnB w="6350" cap="flat" cmpd="sng" algn="ctr">
                      <a:solidFill>
                        <a:srgbClr val="9015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David W.</a:t>
                      </a:r>
                    </a:p>
                  </a:txBody>
                  <a:tcPr>
                    <a:lnL w="6350" cap="flat" cmpd="sng" algn="ctr">
                      <a:solidFill>
                        <a:srgbClr val="901585"/>
                      </a:solidFill>
                      <a:prstDash val="solid"/>
                      <a:round/>
                      <a:headEnd type="none" w="med" len="med"/>
                      <a:tailEnd type="none" w="med" len="med"/>
                    </a:lnL>
                    <a:lnR w="6350" cap="flat" cmpd="sng" algn="ctr">
                      <a:solidFill>
                        <a:srgbClr val="501A85"/>
                      </a:solidFill>
                      <a:prstDash val="solid"/>
                      <a:round/>
                      <a:headEnd type="none" w="med" len="med"/>
                      <a:tailEnd type="none" w="med" len="med"/>
                    </a:lnR>
                    <a:lnT w="6350" cap="flat" cmpd="sng" algn="ctr">
                      <a:solidFill>
                        <a:srgbClr val="300D85"/>
                      </a:solidFill>
                      <a:prstDash val="solid"/>
                      <a:round/>
                      <a:headEnd type="none" w="med" len="med"/>
                      <a:tailEnd type="none" w="med" len="med"/>
                    </a:lnT>
                    <a:lnB w="6350" cap="flat" cmpd="sng" algn="ctr">
                      <a:solidFill>
                        <a:srgbClr val="501A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Doan</a:t>
                      </a:r>
                    </a:p>
                  </a:txBody>
                  <a:tcPr>
                    <a:lnL w="6350" cap="flat" cmpd="sng" algn="ctr">
                      <a:solidFill>
                        <a:srgbClr val="501A85"/>
                      </a:solidFill>
                      <a:prstDash val="solid"/>
                      <a:round/>
                      <a:headEnd type="none" w="med" len="med"/>
                      <a:tailEnd type="none" w="med" len="med"/>
                    </a:lnL>
                    <a:lnR w="6350" cap="flat" cmpd="sng" algn="ctr">
                      <a:solidFill>
                        <a:srgbClr val="D01B85"/>
                      </a:solidFill>
                      <a:prstDash val="solid"/>
                      <a:round/>
                      <a:headEnd type="none" w="med" len="med"/>
                      <a:tailEnd type="none" w="med" len="med"/>
                    </a:lnR>
                    <a:lnT w="6350" cap="flat" cmpd="sng" algn="ctr">
                      <a:solidFill>
                        <a:srgbClr val="B00D85"/>
                      </a:solidFill>
                      <a:prstDash val="solid"/>
                      <a:round/>
                      <a:headEnd type="none" w="med" len="med"/>
                      <a:tailEnd type="none" w="med" len="med"/>
                    </a:lnT>
                    <a:lnB w="6350" cap="flat" cmpd="sng" algn="ctr">
                      <a:solidFill>
                        <a:srgbClr val="D01B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Walker</a:t>
                      </a:r>
                    </a:p>
                  </a:txBody>
                  <a:tcPr>
                    <a:lnL w="6350" cap="flat" cmpd="sng" algn="ctr">
                      <a:solidFill>
                        <a:srgbClr val="D01B85"/>
                      </a:solidFill>
                      <a:prstDash val="solid"/>
                      <a:round/>
                      <a:headEnd type="none" w="med" len="med"/>
                      <a:tailEnd type="none" w="med" len="med"/>
                    </a:lnL>
                    <a:lnR w="6350" cap="flat" cmpd="sng" algn="ctr">
                      <a:solidFill>
                        <a:srgbClr val="D01B85"/>
                      </a:solidFill>
                      <a:prstDash val="solid"/>
                      <a:round/>
                      <a:headEnd type="none" w="med" len="med"/>
                      <a:tailEnd type="none" w="med" len="med"/>
                    </a:lnR>
                    <a:lnT w="6350" cap="flat" cmpd="sng" algn="ctr">
                      <a:solidFill>
                        <a:srgbClr val="301385"/>
                      </a:solidFill>
                      <a:prstDash val="solid"/>
                      <a:round/>
                      <a:headEnd type="none" w="med" len="med"/>
                      <a:tailEnd type="none" w="med" len="med"/>
                    </a:lnT>
                    <a:lnB w="6350" cap="flat" cmpd="sng" algn="ctr">
                      <a:solidFill>
                        <a:srgbClr val="D01B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Brian</a:t>
                      </a:r>
                    </a:p>
                  </a:txBody>
                  <a:tcPr>
                    <a:lnL w="6350" cap="flat" cmpd="sng" algn="ctr">
                      <a:solidFill>
                        <a:srgbClr val="D01B85"/>
                      </a:solidFill>
                      <a:prstDash val="solid"/>
                      <a:round/>
                      <a:headEnd type="none" w="med" len="med"/>
                      <a:tailEnd type="none" w="med" len="med"/>
                    </a:lnL>
                    <a:lnR w="6350" cap="flat" cmpd="sng" algn="ctr">
                      <a:solidFill>
                        <a:srgbClr val="701D85"/>
                      </a:solidFill>
                      <a:prstDash val="solid"/>
                      <a:round/>
                      <a:headEnd type="none" w="med" len="med"/>
                      <a:tailEnd type="none" w="med" len="med"/>
                    </a:lnR>
                    <a:lnT w="6350" cap="flat" cmpd="sng" algn="ctr">
                      <a:solidFill>
                        <a:srgbClr val="901885"/>
                      </a:solidFill>
                      <a:prstDash val="solid"/>
                      <a:round/>
                      <a:headEnd type="none" w="med" len="med"/>
                      <a:tailEnd type="none" w="med" len="med"/>
                    </a:lnT>
                    <a:lnB w="6350" cap="flat" cmpd="sng" algn="ctr">
                      <a:solidFill>
                        <a:srgbClr val="701D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Alex</a:t>
                      </a:r>
                    </a:p>
                  </a:txBody>
                  <a:tcPr>
                    <a:lnL w="6350" cap="flat" cmpd="sng" algn="ctr">
                      <a:solidFill>
                        <a:srgbClr val="701D85"/>
                      </a:solidFill>
                      <a:prstDash val="solid"/>
                      <a:round/>
                      <a:headEnd type="none" w="med" len="med"/>
                      <a:tailEnd type="none" w="med" len="med"/>
                    </a:lnL>
                    <a:lnR w="6350" cap="flat" cmpd="sng" algn="ctr">
                      <a:solidFill>
                        <a:srgbClr val="502085"/>
                      </a:solidFill>
                      <a:prstDash val="solid"/>
                      <a:round/>
                      <a:headEnd type="none" w="med" len="med"/>
                      <a:tailEnd type="none" w="med" len="med"/>
                    </a:lnR>
                    <a:lnT w="6350" cap="flat" cmpd="sng" algn="ctr">
                      <a:solidFill>
                        <a:srgbClr val="901585"/>
                      </a:solidFill>
                      <a:prstDash val="solid"/>
                      <a:round/>
                      <a:headEnd type="none" w="med" len="med"/>
                      <a:tailEnd type="none" w="med" len="med"/>
                    </a:lnT>
                    <a:lnB w="6350" cap="flat" cmpd="sng" algn="ctr">
                      <a:solidFill>
                        <a:srgbClr val="5020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036936"/>
                  </a:ext>
                </a:extLst>
              </a:tr>
              <a:tr h="585340">
                <a:tc>
                  <a:txBody>
                    <a:bodyPr/>
                    <a:lstStyle/>
                    <a:p>
                      <a:pPr algn="l" rtl="0" fontAlgn="base"/>
                      <a:r>
                        <a:rPr lang="en-US" sz="2000" b="1" i="0" dirty="0" err="1">
                          <a:solidFill>
                            <a:schemeClr val="bg1">
                              <a:lumMod val="95000"/>
                              <a:lumOff val="5000"/>
                            </a:schemeClr>
                          </a:solidFill>
                          <a:effectLst/>
                          <a:latin typeface="Calibri" panose="020F0502020204030204" pitchFamily="34" charset="0"/>
                          <a:cs typeface="Calibri" panose="020F0502020204030204" pitchFamily="34" charset="0"/>
                        </a:rPr>
                        <a:t>Clif</a:t>
                      </a:r>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301F85"/>
                      </a:solidFill>
                      <a:prstDash val="solid"/>
                      <a:round/>
                      <a:headEnd type="none" w="med" len="med"/>
                      <a:tailEnd type="none" w="med" len="med"/>
                    </a:lnL>
                    <a:lnR w="6350" cap="flat" cmpd="sng" algn="ctr">
                      <a:solidFill>
                        <a:srgbClr val="301F85"/>
                      </a:solidFill>
                      <a:prstDash val="solid"/>
                      <a:round/>
                      <a:headEnd type="none" w="med" len="med"/>
                      <a:tailEnd type="none" w="med" len="med"/>
                    </a:lnR>
                    <a:lnT w="6350" cap="flat" cmpd="sng" algn="ctr">
                      <a:solidFill>
                        <a:srgbClr val="901585"/>
                      </a:solidFill>
                      <a:prstDash val="solid"/>
                      <a:round/>
                      <a:headEnd type="none" w="med" len="med"/>
                      <a:tailEnd type="none" w="med" len="med"/>
                    </a:lnT>
                    <a:lnB w="6350" cap="flat" cmpd="sng" algn="ctr">
                      <a:solidFill>
                        <a:srgbClr val="301F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 Tyler</a:t>
                      </a:r>
                    </a:p>
                  </a:txBody>
                  <a:tcPr>
                    <a:lnL w="6350" cap="flat" cmpd="sng" algn="ctr">
                      <a:solidFill>
                        <a:srgbClr val="301F85"/>
                      </a:solidFill>
                      <a:prstDash val="solid"/>
                      <a:round/>
                      <a:headEnd type="none" w="med" len="med"/>
                      <a:tailEnd type="none" w="med" len="med"/>
                    </a:lnL>
                    <a:lnR w="6350" cap="flat" cmpd="sng" algn="ctr">
                      <a:solidFill>
                        <a:srgbClr val="F02285"/>
                      </a:solidFill>
                      <a:prstDash val="solid"/>
                      <a:round/>
                      <a:headEnd type="none" w="med" len="med"/>
                      <a:tailEnd type="none" w="med" len="med"/>
                    </a:lnR>
                    <a:lnT w="6350" cap="flat" cmpd="sng" algn="ctr">
                      <a:solidFill>
                        <a:srgbClr val="501A85"/>
                      </a:solidFill>
                      <a:prstDash val="solid"/>
                      <a:round/>
                      <a:headEnd type="none" w="med" len="med"/>
                      <a:tailEnd type="none" w="med" len="med"/>
                    </a:lnT>
                    <a:lnB w="6350" cap="flat" cmpd="sng" algn="ctr">
                      <a:solidFill>
                        <a:srgbClr val="F02285"/>
                      </a:solidFill>
                      <a:prstDash val="solid"/>
                      <a:round/>
                      <a:headEnd type="none" w="med" len="med"/>
                      <a:tailEnd type="none" w="med" len="med"/>
                    </a:lnB>
                    <a:solidFill>
                      <a:schemeClr val="accent5">
                        <a:lumMod val="20000"/>
                        <a:lumOff val="80000"/>
                      </a:schemeClr>
                    </a:solidFill>
                  </a:tcPr>
                </a:tc>
                <a:tc>
                  <a:txBody>
                    <a:bodyPr/>
                    <a:lstStyle/>
                    <a:p>
                      <a:pPr algn="l" rtl="0" fontAlgn="base"/>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F02285"/>
                      </a:solidFill>
                      <a:prstDash val="solid"/>
                      <a:round/>
                      <a:headEnd type="none" w="med" len="med"/>
                      <a:tailEnd type="none" w="med" len="med"/>
                    </a:lnL>
                    <a:lnR w="6350" cap="flat" cmpd="sng" algn="ctr">
                      <a:solidFill>
                        <a:srgbClr val="702885"/>
                      </a:solidFill>
                      <a:prstDash val="solid"/>
                      <a:round/>
                      <a:headEnd type="none" w="med" len="med"/>
                      <a:tailEnd type="none" w="med" len="med"/>
                    </a:lnR>
                    <a:lnT w="6350" cap="flat" cmpd="sng" algn="ctr">
                      <a:solidFill>
                        <a:srgbClr val="D01B85"/>
                      </a:solidFill>
                      <a:prstDash val="solid"/>
                      <a:round/>
                      <a:headEnd type="none" w="med" len="med"/>
                      <a:tailEnd type="none" w="med" len="med"/>
                    </a:lnT>
                    <a:lnB w="6350" cap="flat" cmpd="sng" algn="ctr">
                      <a:solidFill>
                        <a:srgbClr val="7028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Maya</a:t>
                      </a:r>
                    </a:p>
                  </a:txBody>
                  <a:tcPr>
                    <a:lnL w="6350" cap="flat" cmpd="sng" algn="ctr">
                      <a:solidFill>
                        <a:srgbClr val="702885"/>
                      </a:solidFill>
                      <a:prstDash val="solid"/>
                      <a:round/>
                      <a:headEnd type="none" w="med" len="med"/>
                      <a:tailEnd type="none" w="med" len="med"/>
                    </a:lnL>
                    <a:lnR w="6350" cap="flat" cmpd="sng" algn="ctr">
                      <a:solidFill>
                        <a:srgbClr val="702685"/>
                      </a:solidFill>
                      <a:prstDash val="solid"/>
                      <a:round/>
                      <a:headEnd type="none" w="med" len="med"/>
                      <a:tailEnd type="none" w="med" len="med"/>
                    </a:lnR>
                    <a:lnT w="6350" cap="flat" cmpd="sng" algn="ctr">
                      <a:solidFill>
                        <a:srgbClr val="D01B85"/>
                      </a:solidFill>
                      <a:prstDash val="solid"/>
                      <a:round/>
                      <a:headEnd type="none" w="med" len="med"/>
                      <a:tailEnd type="none" w="med" len="med"/>
                    </a:lnT>
                    <a:lnB w="6350" cap="flat" cmpd="sng" algn="ctr">
                      <a:solidFill>
                        <a:srgbClr val="702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err="1">
                          <a:solidFill>
                            <a:schemeClr val="bg1">
                              <a:lumMod val="95000"/>
                              <a:lumOff val="5000"/>
                            </a:schemeClr>
                          </a:solidFill>
                          <a:effectLst/>
                          <a:latin typeface="Calibri" panose="020F0502020204030204" pitchFamily="34" charset="0"/>
                          <a:cs typeface="Calibri" panose="020F0502020204030204" pitchFamily="34" charset="0"/>
                        </a:rPr>
                        <a:t>Lanich’e</a:t>
                      </a:r>
                      <a:endParaRPr lang="en-US" sz="2000" b="1" i="0" dirty="0">
                        <a:solidFill>
                          <a:schemeClr val="bg1">
                            <a:lumMod val="95000"/>
                            <a:lumOff val="5000"/>
                          </a:schemeClr>
                        </a:solidFill>
                        <a:effectLst/>
                        <a:latin typeface="Calibri" panose="020F0502020204030204" pitchFamily="34" charset="0"/>
                        <a:cs typeface="Calibri" panose="020F0502020204030204" pitchFamily="34" charset="0"/>
                      </a:endParaRPr>
                    </a:p>
                  </a:txBody>
                  <a:tcPr>
                    <a:lnL w="6350" cap="flat" cmpd="sng" algn="ctr">
                      <a:solidFill>
                        <a:srgbClr val="702685"/>
                      </a:solidFill>
                      <a:prstDash val="solid"/>
                      <a:round/>
                      <a:headEnd type="none" w="med" len="med"/>
                      <a:tailEnd type="none" w="med" len="med"/>
                    </a:lnL>
                    <a:lnR w="6350" cap="flat" cmpd="sng" algn="ctr">
                      <a:solidFill>
                        <a:srgbClr val="702685"/>
                      </a:solidFill>
                      <a:prstDash val="solid"/>
                      <a:round/>
                      <a:headEnd type="none" w="med" len="med"/>
                      <a:tailEnd type="none" w="med" len="med"/>
                    </a:lnR>
                    <a:lnT w="6350" cap="flat" cmpd="sng" algn="ctr">
                      <a:solidFill>
                        <a:srgbClr val="701D85"/>
                      </a:solidFill>
                      <a:prstDash val="solid"/>
                      <a:round/>
                      <a:headEnd type="none" w="med" len="med"/>
                      <a:tailEnd type="none" w="med" len="med"/>
                    </a:lnT>
                    <a:lnB w="6350" cap="flat" cmpd="sng" algn="ctr">
                      <a:solidFill>
                        <a:srgbClr val="702685"/>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2000" b="1" i="0" dirty="0">
                          <a:solidFill>
                            <a:schemeClr val="bg1">
                              <a:lumMod val="95000"/>
                              <a:lumOff val="5000"/>
                            </a:schemeClr>
                          </a:solidFill>
                          <a:effectLst/>
                          <a:latin typeface="Calibri" panose="020F0502020204030204" pitchFamily="34" charset="0"/>
                          <a:cs typeface="Calibri" panose="020F0502020204030204" pitchFamily="34" charset="0"/>
                        </a:rPr>
                        <a:t> Caleb</a:t>
                      </a:r>
                    </a:p>
                  </a:txBody>
                  <a:tcPr>
                    <a:lnL w="6350" cap="flat" cmpd="sng" algn="ctr">
                      <a:solidFill>
                        <a:srgbClr val="702685"/>
                      </a:solidFill>
                      <a:prstDash val="solid"/>
                      <a:round/>
                      <a:headEnd type="none" w="med" len="med"/>
                      <a:tailEnd type="none" w="med" len="med"/>
                    </a:lnL>
                    <a:lnR w="6350" cap="flat" cmpd="sng" algn="ctr">
                      <a:solidFill>
                        <a:srgbClr val="902985"/>
                      </a:solidFill>
                      <a:prstDash val="solid"/>
                      <a:round/>
                      <a:headEnd type="none" w="med" len="med"/>
                      <a:tailEnd type="none" w="med" len="med"/>
                    </a:lnR>
                    <a:lnT w="6350" cap="flat" cmpd="sng" algn="ctr">
                      <a:solidFill>
                        <a:srgbClr val="502085"/>
                      </a:solidFill>
                      <a:prstDash val="solid"/>
                      <a:round/>
                      <a:headEnd type="none" w="med" len="med"/>
                      <a:tailEnd type="none" w="med" len="med"/>
                    </a:lnT>
                    <a:lnB w="6350" cap="flat" cmpd="sng" algn="ctr">
                      <a:solidFill>
                        <a:srgbClr val="9029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46843835"/>
                  </a:ext>
                </a:extLst>
              </a:tr>
            </a:tbl>
          </a:graphicData>
        </a:graphic>
      </p:graphicFrame>
      <p:pic>
        <p:nvPicPr>
          <p:cNvPr id="6" name="Picture 5">
            <a:extLst>
              <a:ext uri="{FF2B5EF4-FFF2-40B4-BE49-F238E27FC236}">
                <a16:creationId xmlns:a16="http://schemas.microsoft.com/office/drawing/2014/main" id="{4D77DC8A-6FCA-42E3-86A2-C102CB605FAC}"/>
              </a:ext>
            </a:extLst>
          </p:cNvPr>
          <p:cNvPicPr>
            <a:picLocks noChangeAspect="1"/>
          </p:cNvPicPr>
          <p:nvPr/>
        </p:nvPicPr>
        <p:blipFill rotWithShape="1">
          <a:blip r:embed="rId4"/>
          <a:srcRect r="1295" b="6265"/>
          <a:stretch/>
        </p:blipFill>
        <p:spPr>
          <a:xfrm>
            <a:off x="135852" y="441154"/>
            <a:ext cx="1287330" cy="1443248"/>
          </a:xfrm>
          <a:prstGeom prst="rect">
            <a:avLst/>
          </a:prstGeom>
        </p:spPr>
      </p:pic>
    </p:spTree>
    <p:extLst>
      <p:ext uri="{BB962C8B-B14F-4D97-AF65-F5344CB8AC3E}">
        <p14:creationId xmlns:p14="http://schemas.microsoft.com/office/powerpoint/2010/main" val="149948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4380" y="2494303"/>
            <a:ext cx="9068586" cy="1883323"/>
          </a:xfrm>
          <a:ln w="76200">
            <a:solidFill>
              <a:srgbClr val="7030A0"/>
            </a:solidFill>
          </a:ln>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1552274" y="4807236"/>
            <a:ext cx="9070848" cy="16211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p>
            <a:pPr>
              <a:spcBef>
                <a:spcPts val="0"/>
              </a:spcBef>
            </a:pPr>
            <a:r>
              <a:rPr lang="en-US" sz="3200" b="1" spc="80" dirty="0">
                <a:ln w="28575">
                  <a:solidFill>
                    <a:schemeClr val="accent1"/>
                  </a:solidFill>
                  <a:prstDash val="solid"/>
                </a:ln>
                <a:solidFill>
                  <a:schemeClr val="accent6">
                    <a:lumMod val="40000"/>
                    <a:lumOff val="60000"/>
                  </a:schemeClr>
                </a:solidFill>
              </a:rPr>
              <a:t>Be sure to pick up the WARM-UP handout, “Count of Monte Cristo”, from the front of the room.</a:t>
            </a:r>
            <a:endParaRPr lang="en-US" sz="3200" spc="80" dirty="0">
              <a:ln w="28575">
                <a:solidFill>
                  <a:schemeClr val="accent1"/>
                </a:solidFill>
              </a:ln>
              <a:solidFill>
                <a:schemeClr val="accent6">
                  <a:lumMod val="40000"/>
                  <a:lumOff val="60000"/>
                </a:schemeClr>
              </a:solidFill>
            </a:endParaRPr>
          </a:p>
        </p:txBody>
      </p:sp>
      <p:sp>
        <p:nvSpPr>
          <p:cNvPr id="4" name="Rectangle 3">
            <a:extLst>
              <a:ext uri="{FF2B5EF4-FFF2-40B4-BE49-F238E27FC236}">
                <a16:creationId xmlns:a16="http://schemas.microsoft.com/office/drawing/2014/main" id="{FF348191-491A-4AE9-89F9-1FC11F2B1824}"/>
              </a:ext>
            </a:extLst>
          </p:cNvPr>
          <p:cNvSpPr/>
          <p:nvPr/>
        </p:nvSpPr>
        <p:spPr>
          <a:xfrm>
            <a:off x="1559034" y="2974299"/>
            <a:ext cx="8668311" cy="1200329"/>
          </a:xfrm>
          <a:prstGeom prst="rect">
            <a:avLst/>
          </a:prstGeom>
          <a:noFill/>
        </p:spPr>
        <p:txBody>
          <a:bodyPr wrap="square" lIns="91440" tIns="45720" rIns="91440" bIns="45720">
            <a:spAutoFit/>
          </a:bodyPr>
          <a:lstStyle/>
          <a:p>
            <a:pPr algn="ctr"/>
            <a:r>
              <a:rPr lang="en-US" sz="7200" b="1" cap="none" spc="0" dirty="0">
                <a:ln w="57150">
                  <a:solidFill>
                    <a:schemeClr val="bg1">
                      <a:lumMod val="95000"/>
                      <a:lumOff val="5000"/>
                    </a:schemeClr>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Welcome Day 4</a:t>
            </a:r>
          </a:p>
        </p:txBody>
      </p:sp>
      <p:pic>
        <p:nvPicPr>
          <p:cNvPr id="6" name="Picture 5">
            <a:extLst>
              <a:ext uri="{FF2B5EF4-FFF2-40B4-BE49-F238E27FC236}">
                <a16:creationId xmlns:a16="http://schemas.microsoft.com/office/drawing/2014/main" id="{2B7AC153-8615-4679-A84A-D70FDBB0C4B7}"/>
              </a:ext>
            </a:extLst>
          </p:cNvPr>
          <p:cNvPicPr>
            <a:picLocks noChangeAspect="1"/>
          </p:cNvPicPr>
          <p:nvPr/>
        </p:nvPicPr>
        <p:blipFill>
          <a:blip r:embed="rId4"/>
          <a:stretch>
            <a:fillRect/>
          </a:stretch>
        </p:blipFill>
        <p:spPr>
          <a:xfrm>
            <a:off x="71163" y="316841"/>
            <a:ext cx="1352010" cy="1828366"/>
          </a:xfrm>
          <a:prstGeom prst="rect">
            <a:avLst/>
          </a:prstGeom>
        </p:spPr>
      </p:pic>
      <p:graphicFrame>
        <p:nvGraphicFramePr>
          <p:cNvPr id="8" name="Content Placeholder 3">
            <a:extLst>
              <a:ext uri="{FF2B5EF4-FFF2-40B4-BE49-F238E27FC236}">
                <a16:creationId xmlns:a16="http://schemas.microsoft.com/office/drawing/2014/main" id="{818C7CDD-8A91-4E07-8646-CA6DB287E461}"/>
              </a:ext>
            </a:extLst>
          </p:cNvPr>
          <p:cNvGraphicFramePr>
            <a:graphicFrameLocks/>
          </p:cNvGraphicFramePr>
          <p:nvPr>
            <p:extLst>
              <p:ext uri="{D42A27DB-BD31-4B8C-83A1-F6EECF244321}">
                <p14:modId xmlns:p14="http://schemas.microsoft.com/office/powerpoint/2010/main" val="3984276456"/>
              </p:ext>
            </p:extLst>
          </p:nvPr>
        </p:nvGraphicFramePr>
        <p:xfrm>
          <a:off x="1605234" y="138438"/>
          <a:ext cx="10515603" cy="1901549"/>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522507032"/>
                    </a:ext>
                  </a:extLst>
                </a:gridCol>
                <a:gridCol w="1502229">
                  <a:extLst>
                    <a:ext uri="{9D8B030D-6E8A-4147-A177-3AD203B41FA5}">
                      <a16:colId xmlns:a16="http://schemas.microsoft.com/office/drawing/2014/main" val="2358095966"/>
                    </a:ext>
                  </a:extLst>
                </a:gridCol>
                <a:gridCol w="1502229">
                  <a:extLst>
                    <a:ext uri="{9D8B030D-6E8A-4147-A177-3AD203B41FA5}">
                      <a16:colId xmlns:a16="http://schemas.microsoft.com/office/drawing/2014/main" val="2295625647"/>
                    </a:ext>
                  </a:extLst>
                </a:gridCol>
                <a:gridCol w="1502229">
                  <a:extLst>
                    <a:ext uri="{9D8B030D-6E8A-4147-A177-3AD203B41FA5}">
                      <a16:colId xmlns:a16="http://schemas.microsoft.com/office/drawing/2014/main" val="94769569"/>
                    </a:ext>
                  </a:extLst>
                </a:gridCol>
                <a:gridCol w="1502229">
                  <a:extLst>
                    <a:ext uri="{9D8B030D-6E8A-4147-A177-3AD203B41FA5}">
                      <a16:colId xmlns:a16="http://schemas.microsoft.com/office/drawing/2014/main" val="1731845238"/>
                    </a:ext>
                  </a:extLst>
                </a:gridCol>
                <a:gridCol w="1502229">
                  <a:extLst>
                    <a:ext uri="{9D8B030D-6E8A-4147-A177-3AD203B41FA5}">
                      <a16:colId xmlns:a16="http://schemas.microsoft.com/office/drawing/2014/main" val="14606007"/>
                    </a:ext>
                  </a:extLst>
                </a:gridCol>
                <a:gridCol w="1502229">
                  <a:extLst>
                    <a:ext uri="{9D8B030D-6E8A-4147-A177-3AD203B41FA5}">
                      <a16:colId xmlns:a16="http://schemas.microsoft.com/office/drawing/2014/main" val="615012578"/>
                    </a:ext>
                  </a:extLst>
                </a:gridCol>
              </a:tblGrid>
              <a:tr h="370840">
                <a:tc>
                  <a:txBody>
                    <a:bodyPr/>
                    <a:lstStyle/>
                    <a:p>
                      <a:r>
                        <a:rPr lang="en-US" dirty="0"/>
                        <a:t>Group 1</a:t>
                      </a:r>
                    </a:p>
                  </a:txBody>
                  <a:tcPr/>
                </a:tc>
                <a:tc>
                  <a:txBody>
                    <a:bodyPr/>
                    <a:lstStyle/>
                    <a:p>
                      <a:r>
                        <a:rPr lang="en-US" dirty="0"/>
                        <a:t>Group 2</a:t>
                      </a:r>
                    </a:p>
                  </a:txBody>
                  <a:tcPr/>
                </a:tc>
                <a:tc>
                  <a:txBody>
                    <a:bodyPr/>
                    <a:lstStyle/>
                    <a:p>
                      <a:r>
                        <a:rPr lang="en-US" dirty="0"/>
                        <a:t>Group 3</a:t>
                      </a:r>
                    </a:p>
                  </a:txBody>
                  <a:tcPr/>
                </a:tc>
                <a:tc>
                  <a:txBody>
                    <a:bodyPr/>
                    <a:lstStyle/>
                    <a:p>
                      <a:r>
                        <a:rPr lang="en-US" dirty="0"/>
                        <a:t>Group 4</a:t>
                      </a:r>
                    </a:p>
                  </a:txBody>
                  <a:tcPr/>
                </a:tc>
                <a:tc>
                  <a:txBody>
                    <a:bodyPr/>
                    <a:lstStyle/>
                    <a:p>
                      <a:r>
                        <a:rPr lang="en-US" dirty="0"/>
                        <a:t>Group 5</a:t>
                      </a:r>
                    </a:p>
                  </a:txBody>
                  <a:tcPr/>
                </a:tc>
                <a:tc>
                  <a:txBody>
                    <a:bodyPr/>
                    <a:lstStyle/>
                    <a:p>
                      <a:r>
                        <a:rPr lang="en-US" dirty="0"/>
                        <a:t>Group 6</a:t>
                      </a:r>
                    </a:p>
                  </a:txBody>
                  <a:tcPr/>
                </a:tc>
                <a:tc>
                  <a:txBody>
                    <a:bodyPr/>
                    <a:lstStyle/>
                    <a:p>
                      <a:r>
                        <a:rPr lang="en-US" dirty="0"/>
                        <a:t>Group 7</a:t>
                      </a:r>
                    </a:p>
                  </a:txBody>
                  <a:tcPr/>
                </a:tc>
                <a:extLst>
                  <a:ext uri="{0D108BD9-81ED-4DB2-BD59-A6C34878D82A}">
                    <a16:rowId xmlns:a16="http://schemas.microsoft.com/office/drawing/2014/main" val="862253655"/>
                  </a:ext>
                </a:extLst>
              </a:tr>
              <a:tr h="370840">
                <a:tc>
                  <a:txBody>
                    <a:bodyPr/>
                    <a:lstStyle/>
                    <a:p>
                      <a:r>
                        <a:rPr lang="en-US" dirty="0"/>
                        <a:t>Addison</a:t>
                      </a:r>
                    </a:p>
                  </a:txBody>
                  <a:tcPr/>
                </a:tc>
                <a:tc>
                  <a:txBody>
                    <a:bodyPr/>
                    <a:lstStyle/>
                    <a:p>
                      <a:r>
                        <a:rPr lang="en-US" dirty="0" err="1"/>
                        <a:t>Khynna</a:t>
                      </a:r>
                      <a:endParaRPr lang="en-US" dirty="0"/>
                    </a:p>
                  </a:txBody>
                  <a:tcPr/>
                </a:tc>
                <a:tc>
                  <a:txBody>
                    <a:bodyPr/>
                    <a:lstStyle/>
                    <a:p>
                      <a:r>
                        <a:rPr lang="en-US" dirty="0"/>
                        <a:t>Quin</a:t>
                      </a:r>
                    </a:p>
                  </a:txBody>
                  <a:tcPr/>
                </a:tc>
                <a:tc>
                  <a:txBody>
                    <a:bodyPr/>
                    <a:lstStyle/>
                    <a:p>
                      <a:r>
                        <a:rPr lang="en-US" dirty="0"/>
                        <a:t>Alex</a:t>
                      </a:r>
                    </a:p>
                  </a:txBody>
                  <a:tcPr/>
                </a:tc>
                <a:tc>
                  <a:txBody>
                    <a:bodyPr/>
                    <a:lstStyle/>
                    <a:p>
                      <a:r>
                        <a:rPr lang="en-US" dirty="0"/>
                        <a:t>Gabe</a:t>
                      </a:r>
                    </a:p>
                  </a:txBody>
                  <a:tcPr/>
                </a:tc>
                <a:tc>
                  <a:txBody>
                    <a:bodyPr/>
                    <a:lstStyle/>
                    <a:p>
                      <a:r>
                        <a:rPr lang="en-US" dirty="0"/>
                        <a:t>Erica</a:t>
                      </a:r>
                    </a:p>
                  </a:txBody>
                  <a:tcPr/>
                </a:tc>
                <a:tc>
                  <a:txBody>
                    <a:bodyPr/>
                    <a:lstStyle/>
                    <a:p>
                      <a:r>
                        <a:rPr lang="en-US" dirty="0"/>
                        <a:t>Maddie</a:t>
                      </a:r>
                    </a:p>
                  </a:txBody>
                  <a:tcPr/>
                </a:tc>
                <a:extLst>
                  <a:ext uri="{0D108BD9-81ED-4DB2-BD59-A6C34878D82A}">
                    <a16:rowId xmlns:a16="http://schemas.microsoft.com/office/drawing/2014/main" val="268993193"/>
                  </a:ext>
                </a:extLst>
              </a:tr>
              <a:tr h="370840">
                <a:tc>
                  <a:txBody>
                    <a:bodyPr/>
                    <a:lstStyle/>
                    <a:p>
                      <a:r>
                        <a:rPr lang="en-US" dirty="0" err="1"/>
                        <a:t>Kever</a:t>
                      </a:r>
                      <a:endParaRPr lang="en-US" dirty="0"/>
                    </a:p>
                  </a:txBody>
                  <a:tcPr/>
                </a:tc>
                <a:tc>
                  <a:txBody>
                    <a:bodyPr/>
                    <a:lstStyle/>
                    <a:p>
                      <a:r>
                        <a:rPr lang="en-US" dirty="0"/>
                        <a:t>Sarah</a:t>
                      </a:r>
                    </a:p>
                  </a:txBody>
                  <a:tcPr/>
                </a:tc>
                <a:tc>
                  <a:txBody>
                    <a:bodyPr/>
                    <a:lstStyle/>
                    <a:p>
                      <a:r>
                        <a:rPr lang="en-US" dirty="0"/>
                        <a:t>Allie</a:t>
                      </a:r>
                    </a:p>
                  </a:txBody>
                  <a:tcPr/>
                </a:tc>
                <a:tc>
                  <a:txBody>
                    <a:bodyPr/>
                    <a:lstStyle/>
                    <a:p>
                      <a:r>
                        <a:rPr lang="en-US" dirty="0"/>
                        <a:t>Ashton</a:t>
                      </a:r>
                    </a:p>
                  </a:txBody>
                  <a:tcPr/>
                </a:tc>
                <a:tc>
                  <a:txBody>
                    <a:bodyPr/>
                    <a:lstStyle/>
                    <a:p>
                      <a:r>
                        <a:rPr lang="en-US" dirty="0"/>
                        <a:t>Henry</a:t>
                      </a:r>
                    </a:p>
                  </a:txBody>
                  <a:tcPr/>
                </a:tc>
                <a:tc>
                  <a:txBody>
                    <a:bodyPr/>
                    <a:lstStyle/>
                    <a:p>
                      <a:r>
                        <a:rPr lang="en-US" dirty="0"/>
                        <a:t>Bella</a:t>
                      </a:r>
                    </a:p>
                  </a:txBody>
                  <a:tcPr/>
                </a:tc>
                <a:tc>
                  <a:txBody>
                    <a:bodyPr/>
                    <a:lstStyle/>
                    <a:p>
                      <a:r>
                        <a:rPr lang="en-US" dirty="0"/>
                        <a:t>Bobby</a:t>
                      </a:r>
                    </a:p>
                  </a:txBody>
                  <a:tcPr/>
                </a:tc>
                <a:extLst>
                  <a:ext uri="{0D108BD9-81ED-4DB2-BD59-A6C34878D82A}">
                    <a16:rowId xmlns:a16="http://schemas.microsoft.com/office/drawing/2014/main" val="4028333931"/>
                  </a:ext>
                </a:extLst>
              </a:tr>
              <a:tr h="370840">
                <a:tc>
                  <a:txBody>
                    <a:bodyPr/>
                    <a:lstStyle/>
                    <a:p>
                      <a:r>
                        <a:rPr lang="en-US" dirty="0"/>
                        <a:t>Taylor</a:t>
                      </a:r>
                    </a:p>
                  </a:txBody>
                  <a:tcPr/>
                </a:tc>
                <a:tc>
                  <a:txBody>
                    <a:bodyPr/>
                    <a:lstStyle/>
                    <a:p>
                      <a:r>
                        <a:rPr lang="en-US" dirty="0"/>
                        <a:t>McKenzie</a:t>
                      </a:r>
                    </a:p>
                  </a:txBody>
                  <a:tcPr/>
                </a:tc>
                <a:tc>
                  <a:txBody>
                    <a:bodyPr/>
                    <a:lstStyle/>
                    <a:p>
                      <a:r>
                        <a:rPr lang="en-US" dirty="0"/>
                        <a:t>Jose</a:t>
                      </a:r>
                    </a:p>
                  </a:txBody>
                  <a:tcPr/>
                </a:tc>
                <a:tc>
                  <a:txBody>
                    <a:bodyPr/>
                    <a:lstStyle/>
                    <a:p>
                      <a:r>
                        <a:rPr lang="en-US" dirty="0"/>
                        <a:t>Matthew</a:t>
                      </a:r>
                    </a:p>
                  </a:txBody>
                  <a:tcPr/>
                </a:tc>
                <a:tc>
                  <a:txBody>
                    <a:bodyPr/>
                    <a:lstStyle/>
                    <a:p>
                      <a:r>
                        <a:rPr lang="en-US" dirty="0"/>
                        <a:t>Will</a:t>
                      </a:r>
                    </a:p>
                  </a:txBody>
                  <a:tcPr/>
                </a:tc>
                <a:tc>
                  <a:txBody>
                    <a:bodyPr/>
                    <a:lstStyle/>
                    <a:p>
                      <a:r>
                        <a:rPr lang="en-US" dirty="0"/>
                        <a:t>Zach</a:t>
                      </a:r>
                    </a:p>
                  </a:txBody>
                  <a:tcPr/>
                </a:tc>
                <a:tc>
                  <a:txBody>
                    <a:bodyPr/>
                    <a:lstStyle/>
                    <a:p>
                      <a:r>
                        <a:rPr lang="en-US" dirty="0"/>
                        <a:t>Cameron</a:t>
                      </a:r>
                    </a:p>
                  </a:txBody>
                  <a:tcPr/>
                </a:tc>
                <a:extLst>
                  <a:ext uri="{0D108BD9-81ED-4DB2-BD59-A6C34878D82A}">
                    <a16:rowId xmlns:a16="http://schemas.microsoft.com/office/drawing/2014/main" val="3957441005"/>
                  </a:ext>
                </a:extLst>
              </a:tr>
              <a:tr h="418189">
                <a:tc>
                  <a:txBody>
                    <a:bodyPr/>
                    <a:lstStyle/>
                    <a:p>
                      <a:r>
                        <a:rPr lang="en-US" dirty="0"/>
                        <a:t>Davis</a:t>
                      </a:r>
                    </a:p>
                  </a:txBody>
                  <a:tcPr/>
                </a:tc>
                <a:tc>
                  <a:txBody>
                    <a:bodyPr/>
                    <a:lstStyle/>
                    <a:p>
                      <a:r>
                        <a:rPr lang="en-US" dirty="0" err="1"/>
                        <a:t>Ilena</a:t>
                      </a:r>
                      <a:endParaRPr lang="en-US" dirty="0"/>
                    </a:p>
                  </a:txBody>
                  <a:tcPr/>
                </a:tc>
                <a:tc>
                  <a:txBody>
                    <a:bodyPr/>
                    <a:lstStyle/>
                    <a:p>
                      <a:r>
                        <a:rPr lang="en-US" dirty="0"/>
                        <a:t>Riley</a:t>
                      </a:r>
                    </a:p>
                  </a:txBody>
                  <a:tcPr/>
                </a:tc>
                <a:tc>
                  <a:txBody>
                    <a:bodyPr/>
                    <a:lstStyle/>
                    <a:p>
                      <a:r>
                        <a:rPr lang="en-US" dirty="0"/>
                        <a:t>Amir</a:t>
                      </a:r>
                    </a:p>
                  </a:txBody>
                  <a:tcPr/>
                </a:tc>
                <a:tc>
                  <a:txBody>
                    <a:bodyPr/>
                    <a:lstStyle/>
                    <a:p>
                      <a:r>
                        <a:rPr lang="en-US" dirty="0"/>
                        <a:t>Darius</a:t>
                      </a:r>
                    </a:p>
                  </a:txBody>
                  <a:tcPr/>
                </a:tc>
                <a:tc>
                  <a:txBody>
                    <a:bodyPr/>
                    <a:lstStyle/>
                    <a:p>
                      <a:r>
                        <a:rPr lang="en-US" dirty="0"/>
                        <a:t>Dylan</a:t>
                      </a:r>
                    </a:p>
                  </a:txBody>
                  <a:tcPr/>
                </a:tc>
                <a:tc>
                  <a:txBody>
                    <a:bodyPr/>
                    <a:lstStyle/>
                    <a:p>
                      <a:r>
                        <a:rPr lang="en-US" dirty="0" err="1"/>
                        <a:t>Jhihad</a:t>
                      </a:r>
                      <a:endParaRPr lang="en-US" dirty="0"/>
                    </a:p>
                  </a:txBody>
                  <a:tcPr/>
                </a:tc>
                <a:extLst>
                  <a:ext uri="{0D108BD9-81ED-4DB2-BD59-A6C34878D82A}">
                    <a16:rowId xmlns:a16="http://schemas.microsoft.com/office/drawing/2014/main" val="1885857761"/>
                  </a:ext>
                </a:extLst>
              </a:tr>
            </a:tbl>
          </a:graphicData>
        </a:graphic>
      </p:graphicFrame>
    </p:spTree>
    <p:extLst>
      <p:ext uri="{BB962C8B-B14F-4D97-AF65-F5344CB8AC3E}">
        <p14:creationId xmlns:p14="http://schemas.microsoft.com/office/powerpoint/2010/main" val="59064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066800" y="642594"/>
            <a:ext cx="10058400" cy="1371600"/>
          </a:xfrm>
        </p:spPr>
        <p:txBody>
          <a:bodyPr>
            <a:normAutofit/>
          </a:bodyPr>
          <a:lstStyle/>
          <a:p>
            <a:pPr>
              <a:tabLst>
                <a:tab pos="4119563" algn="l"/>
              </a:tabLst>
            </a:pPr>
            <a:r>
              <a:rPr lang="en-US"/>
              <a:t>Agenda</a:t>
            </a:r>
          </a:p>
        </p:txBody>
      </p:sp>
      <p:sp>
        <p:nvSpPr>
          <p:cNvPr id="16" name="Rectangle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graphicFrame>
        <p:nvGraphicFramePr>
          <p:cNvPr id="9" name="Content Placeholder 8" descr="Smart Art 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215933249"/>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61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1" name="Rectangle 9">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1">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3" name="Rectangle 13">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4" name="Rectangle 15">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5" name="Group 17">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36" name="Rectangle 22">
            <a:extLst>
              <a:ext uri="{FF2B5EF4-FFF2-40B4-BE49-F238E27FC236}">
                <a16:creationId xmlns:a16="http://schemas.microsoft.com/office/drawing/2014/main" id="{AEFDCDD6-2444-445B-B2A6-41F0C73EF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7" name="Rectangle 24">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6432"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4" name="Title 3">
            <a:extLst>
              <a:ext uri="{FF2B5EF4-FFF2-40B4-BE49-F238E27FC236}">
                <a16:creationId xmlns:a16="http://schemas.microsoft.com/office/drawing/2014/main" id="{DE218C24-495B-43A3-BED8-E8D99C912C53}"/>
              </a:ext>
            </a:extLst>
          </p:cNvPr>
          <p:cNvSpPr>
            <a:spLocks noGrp="1"/>
          </p:cNvSpPr>
          <p:nvPr>
            <p:ph type="title"/>
          </p:nvPr>
        </p:nvSpPr>
        <p:spPr>
          <a:xfrm>
            <a:off x="1122682" y="1129369"/>
            <a:ext cx="5991857" cy="4599263"/>
          </a:xfrm>
        </p:spPr>
        <p:txBody>
          <a:bodyPr vert="horz" lIns="91440" tIns="45720" rIns="91440" bIns="45720" rtlCol="0" anchor="ctr">
            <a:normAutofit/>
          </a:bodyPr>
          <a:lstStyle/>
          <a:p>
            <a:r>
              <a:rPr lang="en-US" sz="3200" dirty="0" err="1">
                <a:solidFill>
                  <a:schemeClr val="tx1">
                    <a:lumMod val="75000"/>
                    <a:lumOff val="25000"/>
                  </a:schemeClr>
                </a:solidFill>
                <a:effectLst/>
              </a:rPr>
              <a:t>Flipgrid</a:t>
            </a:r>
            <a:r>
              <a:rPr lang="en-US" sz="3200" dirty="0">
                <a:solidFill>
                  <a:schemeClr val="tx1">
                    <a:lumMod val="75000"/>
                    <a:lumOff val="25000"/>
                  </a:schemeClr>
                </a:solidFill>
                <a:effectLst/>
              </a:rPr>
              <a:t> code:</a:t>
            </a:r>
            <a:br>
              <a:rPr lang="en-US" sz="3200" dirty="0">
                <a:solidFill>
                  <a:schemeClr val="tx1">
                    <a:lumMod val="75000"/>
                    <a:lumOff val="25000"/>
                  </a:schemeClr>
                </a:solidFill>
                <a:effectLst/>
              </a:rPr>
            </a:br>
            <a:r>
              <a:rPr lang="en-US" sz="3200" dirty="0">
                <a:effectLst/>
              </a:rPr>
              <a:t>flipgrid.com/ellwood4107</a:t>
            </a:r>
            <a:endParaRPr lang="en-US" sz="3200" dirty="0">
              <a:solidFill>
                <a:schemeClr val="tx1">
                  <a:lumMod val="75000"/>
                  <a:lumOff val="25000"/>
                </a:schemeClr>
              </a:solidFill>
              <a:effectLst/>
            </a:endParaRPr>
          </a:p>
        </p:txBody>
      </p:sp>
      <p:sp>
        <p:nvSpPr>
          <p:cNvPr id="38" name="Rectangle 26">
            <a:extLst>
              <a:ext uri="{FF2B5EF4-FFF2-40B4-BE49-F238E27FC236}">
                <a16:creationId xmlns:a16="http://schemas.microsoft.com/office/drawing/2014/main" id="{2EF28772-B422-402E-B5DE-1B9D7D9C4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432" y="0"/>
            <a:ext cx="4225568"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9B098036-4857-4B50-A1BF-3DFA03071C62}"/>
              </a:ext>
            </a:extLst>
          </p:cNvPr>
          <p:cNvPicPr>
            <a:picLocks noChangeAspect="1"/>
          </p:cNvPicPr>
          <p:nvPr/>
        </p:nvPicPr>
        <p:blipFill rotWithShape="1">
          <a:blip r:embed="rId3"/>
          <a:srcRect l="-1931" t="-1674" r="43224" b="4675"/>
          <a:stretch/>
        </p:blipFill>
        <p:spPr>
          <a:xfrm>
            <a:off x="8268582" y="1332377"/>
            <a:ext cx="3377454" cy="4178655"/>
          </a:xfrm>
          <a:prstGeom prst="rect">
            <a:avLst/>
          </a:prstGeom>
        </p:spPr>
      </p:pic>
      <p:sp>
        <p:nvSpPr>
          <p:cNvPr id="5" name="Text Placeholder 4">
            <a:extLst>
              <a:ext uri="{FF2B5EF4-FFF2-40B4-BE49-F238E27FC236}">
                <a16:creationId xmlns:a16="http://schemas.microsoft.com/office/drawing/2014/main" id="{08EAF164-9AB1-4D37-A8EF-2CF2F62AA67B}"/>
              </a:ext>
            </a:extLst>
          </p:cNvPr>
          <p:cNvSpPr>
            <a:spLocks noGrp="1"/>
          </p:cNvSpPr>
          <p:nvPr>
            <p:ph type="body" idx="1"/>
          </p:nvPr>
        </p:nvSpPr>
        <p:spPr>
          <a:xfrm>
            <a:off x="8604233" y="1127760"/>
            <a:ext cx="2830683" cy="4599263"/>
          </a:xfrm>
        </p:spPr>
        <p:txBody>
          <a:bodyPr vert="horz" lIns="91440" tIns="45720" rIns="91440" bIns="45720" rtlCol="0" anchor="ctr">
            <a:normAutofit/>
          </a:bodyPr>
          <a:lstStyle/>
          <a:p>
            <a:pPr algn="l">
              <a:spcBef>
                <a:spcPts val="0"/>
              </a:spcBef>
              <a:buClr>
                <a:schemeClr val="tx1">
                  <a:lumMod val="85000"/>
                  <a:lumOff val="15000"/>
                </a:schemeClr>
              </a:buClr>
            </a:pPr>
            <a:endParaRPr lang="en-US" sz="2000" spc="80" dirty="0">
              <a:solidFill>
                <a:srgbClr val="FFFFFF"/>
              </a:solidFill>
            </a:endParaRPr>
          </a:p>
        </p:txBody>
      </p:sp>
      <p:sp>
        <p:nvSpPr>
          <p:cNvPr id="7" name="Arrow: Curved Down 6">
            <a:extLst>
              <a:ext uri="{FF2B5EF4-FFF2-40B4-BE49-F238E27FC236}">
                <a16:creationId xmlns:a16="http://schemas.microsoft.com/office/drawing/2014/main" id="{BA1EB459-CAC6-4F04-8BFE-29216ADEF915}"/>
              </a:ext>
            </a:extLst>
          </p:cNvPr>
          <p:cNvSpPr/>
          <p:nvPr/>
        </p:nvSpPr>
        <p:spPr>
          <a:xfrm rot="21072142">
            <a:off x="861109" y="408403"/>
            <a:ext cx="10366109" cy="2157704"/>
          </a:xfrm>
          <a:prstGeom prst="curved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31323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81201" y="971344"/>
            <a:ext cx="6233513" cy="4915313"/>
          </a:xfrm>
          <a:prstGeom prst="rect">
            <a:avLst/>
          </a:prstGeom>
        </p:spPr>
      </p:pic>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7370051" y="1167344"/>
            <a:ext cx="3238829" cy="3252231"/>
          </a:xfrm>
        </p:spPr>
        <p:txBody>
          <a:bodyPr>
            <a:normAutofit/>
          </a:bodyPr>
          <a:lstStyle/>
          <a:p>
            <a:r>
              <a:rPr lang="en-US" sz="4800">
                <a:solidFill>
                  <a:srgbClr val="FFFFFF"/>
                </a:solidFill>
              </a:rPr>
              <a:t>Welcome</a:t>
            </a:r>
            <a:br>
              <a:rPr lang="en-US" sz="4800">
                <a:solidFill>
                  <a:srgbClr val="FFFFFF"/>
                </a:solidFill>
              </a:rPr>
            </a:br>
            <a:r>
              <a:rPr lang="en-US" sz="4800">
                <a:solidFill>
                  <a:srgbClr val="FFFFFF"/>
                </a:solidFill>
              </a:rPr>
              <a:t>4</a:t>
            </a:r>
            <a:r>
              <a:rPr lang="en-US" sz="4800" baseline="30000">
                <a:solidFill>
                  <a:srgbClr val="FFFFFF"/>
                </a:solidFill>
              </a:rPr>
              <a:t>th</a:t>
            </a:r>
            <a:r>
              <a:rPr lang="en-US" sz="4800">
                <a:solidFill>
                  <a:srgbClr val="FFFFFF"/>
                </a:solidFill>
              </a:rPr>
              <a:t> Block</a:t>
            </a:r>
            <a:endParaRPr lang="en-US" sz="4800" dirty="0">
              <a:solidFill>
                <a:srgbClr val="FFFFFF"/>
              </a:solidFill>
            </a:endParaRP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7370050" y="3893994"/>
            <a:ext cx="3238829" cy="1496816"/>
          </a:xfrm>
        </p:spPr>
        <p:txBody>
          <a:bodyPr>
            <a:normAutofit/>
          </a:bodyPr>
          <a:lstStyle/>
          <a:p>
            <a:r>
              <a:rPr lang="en-US" sz="2000">
                <a:solidFill>
                  <a:srgbClr val="FFFFFF"/>
                </a:solidFill>
              </a:rPr>
              <a:t>Day One</a:t>
            </a:r>
          </a:p>
          <a:p>
            <a:r>
              <a:rPr lang="en-US" sz="2000">
                <a:solidFill>
                  <a:srgbClr val="FFFFFF"/>
                </a:solidFill>
              </a:rPr>
              <a:t>Find your seat</a:t>
            </a:r>
            <a:endParaRPr lang="en-US" sz="2000" dirty="0">
              <a:solidFill>
                <a:srgbClr val="FFFFFF"/>
              </a:solidFill>
            </a:endParaRPr>
          </a:p>
        </p:txBody>
      </p:sp>
      <p:pic>
        <p:nvPicPr>
          <p:cNvPr id="4" name="Picture 3">
            <a:extLst>
              <a:ext uri="{FF2B5EF4-FFF2-40B4-BE49-F238E27FC236}">
                <a16:creationId xmlns:a16="http://schemas.microsoft.com/office/drawing/2014/main" id="{346D4BC8-774E-43B9-91DA-F7D2FF173FCA}"/>
              </a:ext>
            </a:extLst>
          </p:cNvPr>
          <p:cNvPicPr>
            <a:picLocks noChangeAspect="1"/>
          </p:cNvPicPr>
          <p:nvPr/>
        </p:nvPicPr>
        <p:blipFill>
          <a:blip r:embed="rId4"/>
          <a:stretch>
            <a:fillRect/>
          </a:stretch>
        </p:blipFill>
        <p:spPr>
          <a:xfrm>
            <a:off x="575849" y="-59746"/>
            <a:ext cx="6436135" cy="6977491"/>
          </a:xfrm>
          <a:prstGeom prst="rect">
            <a:avLst/>
          </a:prstGeom>
        </p:spPr>
      </p:pic>
    </p:spTree>
    <p:extLst>
      <p:ext uri="{BB962C8B-B14F-4D97-AF65-F5344CB8AC3E}">
        <p14:creationId xmlns:p14="http://schemas.microsoft.com/office/powerpoint/2010/main" val="3807561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4" name="Title 3">
            <a:extLst>
              <a:ext uri="{FF2B5EF4-FFF2-40B4-BE49-F238E27FC236}">
                <a16:creationId xmlns:a16="http://schemas.microsoft.com/office/drawing/2014/main" id="{95A382C0-7E17-444C-9C87-7A044F59C587}"/>
              </a:ext>
            </a:extLst>
          </p:cNvPr>
          <p:cNvSpPr>
            <a:spLocks noGrp="1"/>
          </p:cNvSpPr>
          <p:nvPr>
            <p:ph type="title"/>
          </p:nvPr>
        </p:nvSpPr>
        <p:spPr>
          <a:xfrm>
            <a:off x="5424630" y="479686"/>
            <a:ext cx="6532674" cy="1424065"/>
          </a:xfrm>
        </p:spPr>
        <p:txBody>
          <a:bodyPr vert="horz" lIns="91440" tIns="45720" rIns="91440" bIns="45720" rtlCol="0" anchor="ctr">
            <a:normAutofit/>
          </a:bodyPr>
          <a:lstStyle/>
          <a:p>
            <a:r>
              <a:rPr lang="en-US" dirty="0">
                <a:solidFill>
                  <a:schemeClr val="tx1">
                    <a:lumMod val="85000"/>
                    <a:lumOff val="15000"/>
                  </a:schemeClr>
                </a:solidFill>
              </a:rPr>
              <a:t>Goal: </a:t>
            </a:r>
            <a:br>
              <a:rPr lang="en-US" dirty="0">
                <a:solidFill>
                  <a:schemeClr val="tx1">
                    <a:lumMod val="85000"/>
                    <a:lumOff val="15000"/>
                  </a:schemeClr>
                </a:solidFill>
              </a:rPr>
            </a:br>
            <a:r>
              <a:rPr lang="en-US" dirty="0">
                <a:solidFill>
                  <a:schemeClr val="tx1">
                    <a:lumMod val="85000"/>
                    <a:lumOff val="15000"/>
                  </a:schemeClr>
                </a:solidFill>
              </a:rPr>
              <a:t>	Finding the one…</a:t>
            </a:r>
          </a:p>
        </p:txBody>
      </p:sp>
      <p:sp>
        <p:nvSpPr>
          <p:cNvPr id="17" name="Rectangle 16">
            <a:extLst>
              <a:ext uri="{FF2B5EF4-FFF2-40B4-BE49-F238E27FC236}">
                <a16:creationId xmlns:a16="http://schemas.microsoft.com/office/drawing/2014/main" id="{3FC67B06-867A-4D0B-8E72-3D1CBBABF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2DA6F1-EE0D-4BF0-B5FE-BF303A6B8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8" name="Content Placeholder 7">
            <a:extLst>
              <a:ext uri="{FF2B5EF4-FFF2-40B4-BE49-F238E27FC236}">
                <a16:creationId xmlns:a16="http://schemas.microsoft.com/office/drawing/2014/main" id="{349EB387-C0C8-4A69-B880-C87B88687A88}"/>
              </a:ext>
            </a:extLst>
          </p:cNvPr>
          <p:cNvPicPr>
            <a:picLocks noGrp="1" noChangeAspect="1"/>
          </p:cNvPicPr>
          <p:nvPr>
            <p:ph sz="half" idx="2"/>
          </p:nvPr>
        </p:nvPicPr>
        <p:blipFill rotWithShape="1">
          <a:blip r:embed="rId2"/>
          <a:srcRect r="-3" b="6964"/>
          <a:stretch/>
        </p:blipFill>
        <p:spPr>
          <a:xfrm>
            <a:off x="820198" y="809244"/>
            <a:ext cx="3639312" cy="2539322"/>
          </a:xfrm>
          <a:prstGeom prst="rect">
            <a:avLst/>
          </a:prstGeom>
        </p:spPr>
      </p:pic>
      <p:pic>
        <p:nvPicPr>
          <p:cNvPr id="7" name="Content Placeholder 6">
            <a:extLst>
              <a:ext uri="{FF2B5EF4-FFF2-40B4-BE49-F238E27FC236}">
                <a16:creationId xmlns:a16="http://schemas.microsoft.com/office/drawing/2014/main" id="{B66C9C37-0927-4444-9DD0-0A88C329A0EF}"/>
              </a:ext>
            </a:extLst>
          </p:cNvPr>
          <p:cNvPicPr>
            <a:picLocks noChangeAspect="1"/>
          </p:cNvPicPr>
          <p:nvPr/>
        </p:nvPicPr>
        <p:blipFill rotWithShape="1">
          <a:blip r:embed="rId3"/>
          <a:srcRect r="5048" b="-4"/>
          <a:stretch/>
        </p:blipFill>
        <p:spPr>
          <a:xfrm>
            <a:off x="820198" y="3509431"/>
            <a:ext cx="3639312" cy="2539323"/>
          </a:xfrm>
          <a:prstGeom prst="rect">
            <a:avLst/>
          </a:prstGeom>
        </p:spPr>
      </p:pic>
      <p:sp>
        <p:nvSpPr>
          <p:cNvPr id="12" name="Content Placeholder 11">
            <a:extLst>
              <a:ext uri="{FF2B5EF4-FFF2-40B4-BE49-F238E27FC236}">
                <a16:creationId xmlns:a16="http://schemas.microsoft.com/office/drawing/2014/main" id="{954B5F28-D553-456A-A706-7714A74A97B7}"/>
              </a:ext>
            </a:extLst>
          </p:cNvPr>
          <p:cNvSpPr>
            <a:spLocks noGrp="1"/>
          </p:cNvSpPr>
          <p:nvPr>
            <p:ph sz="half" idx="1"/>
          </p:nvPr>
        </p:nvSpPr>
        <p:spPr>
          <a:xfrm>
            <a:off x="5679987" y="2638096"/>
            <a:ext cx="5986496" cy="3576439"/>
          </a:xfrm>
          <a:pattFill prst="pct50">
            <a:fgClr>
              <a:srgbClr val="00B0F0"/>
            </a:fgClr>
            <a:bgClr>
              <a:schemeClr val="bg1"/>
            </a:bgClr>
          </a:pattFill>
        </p:spPr>
        <p:txBody>
          <a:bodyPr vert="horz" lIns="91440" tIns="45720" rIns="91440" bIns="45720" rtlCol="0">
            <a:normAutofit fontScale="92500"/>
          </a:bodyPr>
          <a:lstStyle/>
          <a:p>
            <a:pPr algn="ctr">
              <a:buClr>
                <a:schemeClr val="tx1">
                  <a:lumMod val="85000"/>
                  <a:lumOff val="15000"/>
                </a:schemeClr>
              </a:buClr>
              <a:buFont typeface="Garamond" pitchFamily="18" charset="0"/>
              <a:buChar char="◦"/>
            </a:pPr>
            <a:r>
              <a:rPr lang="en-US" sz="2400" dirty="0"/>
              <a:t>A timer will be set. Stay in your place until the timer goes off. </a:t>
            </a:r>
          </a:p>
          <a:p>
            <a:pPr algn="ctr">
              <a:buClr>
                <a:schemeClr val="tx1">
                  <a:lumMod val="85000"/>
                  <a:lumOff val="15000"/>
                </a:schemeClr>
              </a:buClr>
              <a:buFont typeface="Garamond" pitchFamily="18" charset="0"/>
              <a:buChar char="◦"/>
            </a:pPr>
            <a:r>
              <a:rPr lang="en-US" sz="2400" dirty="0"/>
              <a:t>QUICKLY move to a new location for the second, third, and fourth round</a:t>
            </a:r>
          </a:p>
          <a:p>
            <a:pPr algn="ctr">
              <a:buClr>
                <a:schemeClr val="tx1">
                  <a:lumMod val="85000"/>
                  <a:lumOff val="15000"/>
                </a:schemeClr>
              </a:buClr>
              <a:buFont typeface="Garamond" pitchFamily="18" charset="0"/>
              <a:buChar char="◦"/>
            </a:pPr>
            <a:r>
              <a:rPr lang="en-US" sz="2400" dirty="0"/>
              <a:t>Fill out the speed dating form to help you find </a:t>
            </a:r>
            <a:r>
              <a:rPr lang="en-US" sz="2800" b="1" i="1" dirty="0"/>
              <a:t>THE ONE. </a:t>
            </a:r>
          </a:p>
          <a:p>
            <a:pPr algn="ctr">
              <a:buClr>
                <a:schemeClr val="tx1">
                  <a:lumMod val="85000"/>
                  <a:lumOff val="15000"/>
                </a:schemeClr>
              </a:buClr>
              <a:buFont typeface="Garamond" pitchFamily="18" charset="0"/>
              <a:buChar char="◦"/>
            </a:pPr>
            <a:r>
              <a:rPr lang="en-US" sz="2000" dirty="0"/>
              <a:t>Move to the next book and repeat the process.</a:t>
            </a:r>
          </a:p>
          <a:p>
            <a:pPr algn="ctr">
              <a:buClr>
                <a:schemeClr val="tx1">
                  <a:lumMod val="85000"/>
                  <a:lumOff val="15000"/>
                </a:schemeClr>
              </a:buClr>
              <a:buFont typeface="Garamond" pitchFamily="18" charset="0"/>
              <a:buChar char="◦"/>
            </a:pPr>
            <a:r>
              <a:rPr lang="en-US" sz="2000" dirty="0"/>
              <a:t>You will hand in your forms at the end of the dating period. </a:t>
            </a:r>
          </a:p>
        </p:txBody>
      </p:sp>
    </p:spTree>
    <p:extLst>
      <p:ext uri="{BB962C8B-B14F-4D97-AF65-F5344CB8AC3E}">
        <p14:creationId xmlns:p14="http://schemas.microsoft.com/office/powerpoint/2010/main" val="142248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BBB4-D503-4337-A4F8-C8A76A7A1F26}"/>
              </a:ext>
            </a:extLst>
          </p:cNvPr>
          <p:cNvSpPr>
            <a:spLocks noGrp="1"/>
          </p:cNvSpPr>
          <p:nvPr>
            <p:ph type="title"/>
          </p:nvPr>
        </p:nvSpPr>
        <p:spPr>
          <a:xfrm>
            <a:off x="1066800" y="642594"/>
            <a:ext cx="10058400" cy="857433"/>
          </a:xfrm>
        </p:spPr>
        <p:txBody>
          <a:bodyPr/>
          <a:lstStyle/>
          <a:p>
            <a:r>
              <a:rPr lang="en-US" dirty="0"/>
              <a:t>Springboard: “Two Kinds” </a:t>
            </a:r>
          </a:p>
        </p:txBody>
      </p:sp>
      <p:sp>
        <p:nvSpPr>
          <p:cNvPr id="3" name="Content Placeholder 2">
            <a:extLst>
              <a:ext uri="{FF2B5EF4-FFF2-40B4-BE49-F238E27FC236}">
                <a16:creationId xmlns:a16="http://schemas.microsoft.com/office/drawing/2014/main" id="{2DD3D88D-987F-4191-B312-09CDABB4C2D4}"/>
              </a:ext>
            </a:extLst>
          </p:cNvPr>
          <p:cNvSpPr>
            <a:spLocks noGrp="1"/>
          </p:cNvSpPr>
          <p:nvPr>
            <p:ph sz="half" idx="1"/>
          </p:nvPr>
        </p:nvSpPr>
        <p:spPr>
          <a:solidFill>
            <a:schemeClr val="accent5">
              <a:lumMod val="75000"/>
            </a:schemeClr>
          </a:solidFill>
          <a:ln>
            <a:solidFill>
              <a:schemeClr val="tx1"/>
            </a:solidFill>
          </a:ln>
        </p:spPr>
        <p:txBody>
          <a:bodyPr>
            <a:normAutofit/>
          </a:bodyPr>
          <a:lstStyle/>
          <a:p>
            <a:r>
              <a:rPr lang="en-US" sz="2000" dirty="0"/>
              <a:t>Chunk 1: (Handout)</a:t>
            </a:r>
          </a:p>
          <a:p>
            <a:pPr marL="457200" indent="-457200">
              <a:buAutoNum type="arabicPeriod"/>
            </a:pPr>
            <a:r>
              <a:rPr lang="en-US" sz="2000" dirty="0"/>
              <a:t>Annotations:</a:t>
            </a:r>
          </a:p>
          <a:p>
            <a:pPr marL="274320" lvl="1" indent="0">
              <a:buNone/>
            </a:pPr>
            <a:r>
              <a:rPr lang="en-US" sz="1800" dirty="0"/>
              <a:t>~ Characterization examples. </a:t>
            </a:r>
          </a:p>
          <a:p>
            <a:pPr marL="274320" lvl="1" indent="0">
              <a:buNone/>
            </a:pPr>
            <a:r>
              <a:rPr lang="en-US" sz="1800" dirty="0"/>
              <a:t>~ Reading purpose question:</a:t>
            </a:r>
          </a:p>
          <a:p>
            <a:pPr marL="274320" lvl="1" indent="0">
              <a:buNone/>
            </a:pPr>
            <a:r>
              <a:rPr lang="en-US" sz="1800" dirty="0"/>
              <a:t>~Claim statement: </a:t>
            </a:r>
          </a:p>
        </p:txBody>
      </p:sp>
      <p:sp>
        <p:nvSpPr>
          <p:cNvPr id="4" name="Content Placeholder 3">
            <a:extLst>
              <a:ext uri="{FF2B5EF4-FFF2-40B4-BE49-F238E27FC236}">
                <a16:creationId xmlns:a16="http://schemas.microsoft.com/office/drawing/2014/main" id="{C82502D8-1A92-4F6A-A517-8FB18BC6C88D}"/>
              </a:ext>
            </a:extLst>
          </p:cNvPr>
          <p:cNvSpPr>
            <a:spLocks noGrp="1"/>
          </p:cNvSpPr>
          <p:nvPr>
            <p:ph sz="half" idx="2"/>
          </p:nvPr>
        </p:nvSpPr>
        <p:spPr>
          <a:solidFill>
            <a:schemeClr val="accent4">
              <a:lumMod val="75000"/>
            </a:schemeClr>
          </a:solidFill>
        </p:spPr>
        <p:txBody>
          <a:bodyPr>
            <a:normAutofit/>
          </a:bodyPr>
          <a:lstStyle/>
          <a:p>
            <a:r>
              <a:rPr lang="en-US" sz="2000" dirty="0"/>
              <a:t>Chunk 2: (Handout)</a:t>
            </a:r>
          </a:p>
          <a:p>
            <a:pPr marL="457200" indent="-457200">
              <a:buAutoNum type="arabicPeriod"/>
            </a:pPr>
            <a:r>
              <a:rPr lang="en-US" sz="2000" dirty="0"/>
              <a:t>Tonight: READ and ANNOTATE to find EVIDENCE to help us answer the 5 questions. </a:t>
            </a:r>
          </a:p>
          <a:p>
            <a:pPr marL="457200" indent="-457200">
              <a:buAutoNum type="arabicPeriod"/>
            </a:pPr>
            <a:r>
              <a:rPr lang="en-US" sz="2000" dirty="0"/>
              <a:t>We will start by reviewing Chunk 1 questions/ answers that you FINISH TONIGHT.</a:t>
            </a:r>
          </a:p>
          <a:p>
            <a:pPr marL="457200" indent="-457200">
              <a:buAutoNum type="arabicPeriod"/>
            </a:pPr>
            <a:r>
              <a:rPr lang="en-US" sz="2000" dirty="0"/>
              <a:t>We will work in SAME groups tomorrow to answer CHUNK 2 questions. </a:t>
            </a:r>
            <a:endParaRPr lang="en-US" sz="1800" dirty="0"/>
          </a:p>
          <a:p>
            <a:pPr marL="0" indent="0">
              <a:buNone/>
            </a:pPr>
            <a:endParaRPr lang="en-US" sz="2000" dirty="0"/>
          </a:p>
        </p:txBody>
      </p:sp>
    </p:spTree>
    <p:extLst>
      <p:ext uri="{BB962C8B-B14F-4D97-AF65-F5344CB8AC3E}">
        <p14:creationId xmlns:p14="http://schemas.microsoft.com/office/powerpoint/2010/main" val="11254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0" name="Straight Connector 19">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4" name="Content Placeholder 3">
            <a:extLst>
              <a:ext uri="{FF2B5EF4-FFF2-40B4-BE49-F238E27FC236}">
                <a16:creationId xmlns:a16="http://schemas.microsoft.com/office/drawing/2014/main" id="{F4B04CCC-EB39-4484-958A-CB105DB07FE2}"/>
              </a:ext>
            </a:extLst>
          </p:cNvPr>
          <p:cNvPicPr>
            <a:picLocks noGrp="1" noChangeAspect="1"/>
          </p:cNvPicPr>
          <p:nvPr>
            <p:ph idx="4294967295"/>
          </p:nvPr>
        </p:nvPicPr>
        <p:blipFill rotWithShape="1">
          <a:blip r:embed="rId3">
            <a:alphaModFix amt="85000"/>
            <a:extLst/>
          </a:blip>
          <a:srcRect t="20515" b="9173"/>
          <a:stretch/>
        </p:blipFill>
        <p:spPr>
          <a:xfrm>
            <a:off x="1" y="10"/>
            <a:ext cx="12191999" cy="6857989"/>
          </a:xfrm>
          <a:prstGeom prst="rect">
            <a:avLst/>
          </a:prstGeom>
        </p:spPr>
      </p:pic>
      <p:sp>
        <p:nvSpPr>
          <p:cNvPr id="24" name="Rectangle 23">
            <a:extLst>
              <a:ext uri="{FF2B5EF4-FFF2-40B4-BE49-F238E27FC236}">
                <a16:creationId xmlns:a16="http://schemas.microsoft.com/office/drawing/2014/main" id="{8A3844E6-D96A-41C1-870D-EE39760D7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alpha val="94000"/>
            </a:schemeClr>
          </a:solidFill>
          <a:ln w="6350" cap="flat" cmpd="sng" algn="ctr">
            <a:noFill/>
            <a:prstDash val="solid"/>
          </a:ln>
          <a:effectLst>
            <a:softEdge rad="0"/>
          </a:effectLst>
        </p:spPr>
      </p:sp>
      <p:sp>
        <p:nvSpPr>
          <p:cNvPr id="26" name="Rectangle 25">
            <a:extLst>
              <a:ext uri="{FF2B5EF4-FFF2-40B4-BE49-F238E27FC236}">
                <a16:creationId xmlns:a16="http://schemas.microsoft.com/office/drawing/2014/main" id="{F2A92315-CB5C-4EB8-992E-4AA0C5DBC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 name="Title 4">
            <a:extLst>
              <a:ext uri="{FF2B5EF4-FFF2-40B4-BE49-F238E27FC236}">
                <a16:creationId xmlns:a16="http://schemas.microsoft.com/office/drawing/2014/main" id="{16E00D04-9E57-40B6-9FE9-DAB94D3A9199}"/>
              </a:ext>
            </a:extLst>
          </p:cNvPr>
          <p:cNvSpPr>
            <a:spLocks noGrp="1"/>
          </p:cNvSpPr>
          <p:nvPr>
            <p:ph type="title"/>
          </p:nvPr>
        </p:nvSpPr>
        <p:spPr>
          <a:xfrm>
            <a:off x="1561708" y="2091263"/>
            <a:ext cx="9068586" cy="1858819"/>
          </a:xfrm>
        </p:spPr>
        <p:txBody>
          <a:bodyPr vert="horz" lIns="91440" tIns="45720" rIns="91440" bIns="45720" rtlCol="0" anchor="ctr">
            <a:normAutofit fontScale="90000"/>
          </a:bodyPr>
          <a:lstStyle/>
          <a:p>
            <a:r>
              <a:rPr lang="en-US" sz="8000" dirty="0">
                <a:solidFill>
                  <a:schemeClr val="tx1">
                    <a:lumMod val="85000"/>
                    <a:lumOff val="15000"/>
                  </a:schemeClr>
                </a:solidFill>
                <a:effectLst/>
              </a:rPr>
              <a:t>Welcome to Day 5</a:t>
            </a:r>
          </a:p>
        </p:txBody>
      </p:sp>
      <p:sp>
        <p:nvSpPr>
          <p:cNvPr id="6" name="Text Placeholder 5">
            <a:extLst>
              <a:ext uri="{FF2B5EF4-FFF2-40B4-BE49-F238E27FC236}">
                <a16:creationId xmlns:a16="http://schemas.microsoft.com/office/drawing/2014/main" id="{96342256-3446-49EB-A122-E29BBEFB386C}"/>
              </a:ext>
            </a:extLst>
          </p:cNvPr>
          <p:cNvSpPr>
            <a:spLocks noGrp="1"/>
          </p:cNvSpPr>
          <p:nvPr>
            <p:ph type="body" idx="1"/>
          </p:nvPr>
        </p:nvSpPr>
        <p:spPr>
          <a:xfrm>
            <a:off x="1562100" y="3950082"/>
            <a:ext cx="9070848" cy="1267720"/>
          </a:xfrm>
        </p:spPr>
        <p:txBody>
          <a:bodyPr vert="horz" lIns="91440" tIns="45720" rIns="91440" bIns="45720" rtlCol="0">
            <a:normAutofit/>
          </a:bodyPr>
          <a:lstStyle/>
          <a:p>
            <a:pPr>
              <a:spcBef>
                <a:spcPts val="0"/>
              </a:spcBef>
              <a:buClr>
                <a:schemeClr val="tx1">
                  <a:lumMod val="85000"/>
                  <a:lumOff val="15000"/>
                </a:schemeClr>
              </a:buClr>
            </a:pPr>
            <a:r>
              <a:rPr lang="en-US" sz="2400" b="1" i="1" spc="80" dirty="0">
                <a:solidFill>
                  <a:schemeClr val="tx1"/>
                </a:solidFill>
                <a:latin typeface="Broadway" panose="04040905080B02020502" pitchFamily="82" charset="0"/>
              </a:rPr>
              <a:t>IT’s FRIDAY!!</a:t>
            </a:r>
          </a:p>
          <a:p>
            <a:pPr>
              <a:spcBef>
                <a:spcPts val="0"/>
              </a:spcBef>
              <a:buClr>
                <a:schemeClr val="tx1">
                  <a:lumMod val="85000"/>
                  <a:lumOff val="15000"/>
                </a:schemeClr>
              </a:buClr>
            </a:pPr>
            <a:r>
              <a:rPr lang="en-US" sz="2400" spc="80" dirty="0">
                <a:solidFill>
                  <a:schemeClr val="tx1"/>
                </a:solidFill>
              </a:rPr>
              <a:t>Grab your Independent Novel from the list posted on the board and </a:t>
            </a:r>
            <a:r>
              <a:rPr lang="en-US" sz="2400" i="1" u="sng" spc="80" dirty="0">
                <a:solidFill>
                  <a:schemeClr val="tx1"/>
                </a:solidFill>
              </a:rPr>
              <a:t>ONE</a:t>
            </a:r>
            <a:r>
              <a:rPr lang="en-US" sz="2400" spc="80" dirty="0">
                <a:solidFill>
                  <a:schemeClr val="tx1"/>
                </a:solidFill>
              </a:rPr>
              <a:t> post-it note.</a:t>
            </a:r>
          </a:p>
        </p:txBody>
      </p:sp>
      <p:sp>
        <p:nvSpPr>
          <p:cNvPr id="28" name="Rectangle 27">
            <a:extLst>
              <a:ext uri="{FF2B5EF4-FFF2-40B4-BE49-F238E27FC236}">
                <a16:creationId xmlns:a16="http://schemas.microsoft.com/office/drawing/2014/main" id="{79FECA57-A5E2-44A8-96B6-A95724F80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BD4DE04D-ED96-4A1A-AA20-E4BBEECBFC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D8CE3E-8596-4FB7-A9A6-0B18C146B9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78D154-D736-4782-853A-1EC344B8E8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42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79513"/>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987287" y="328389"/>
            <a:ext cx="10058400" cy="1033272"/>
          </a:xfrm>
        </p:spPr>
        <p:txBody>
          <a:bodyPr>
            <a:normAutofit/>
          </a:bodyPr>
          <a:lstStyle/>
          <a:p>
            <a:pPr>
              <a:tabLst>
                <a:tab pos="4119563" algn="l"/>
              </a:tabLst>
            </a:pPr>
            <a:r>
              <a:rPr lang="en-US" dirty="0"/>
              <a:t>Agenda</a:t>
            </a:r>
          </a:p>
        </p:txBody>
      </p:sp>
      <p:sp>
        <p:nvSpPr>
          <p:cNvPr id="23" name="Rectangle 2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graphicFrame>
        <p:nvGraphicFramePr>
          <p:cNvPr id="9" name="Content Placeholder 8" descr="Smart Art 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12833785"/>
              </p:ext>
            </p:extLst>
          </p:nvPr>
        </p:nvGraphicFramePr>
        <p:xfrm>
          <a:off x="665922" y="1818861"/>
          <a:ext cx="10459278" cy="4216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92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3671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algn="ctr"/>
            <a:r>
              <a:rPr lang="en-US" sz="2800" b="1" dirty="0">
                <a:solidFill>
                  <a:schemeClr val="bg1"/>
                </a:solidFill>
                <a:latin typeface="Agency FB" panose="020B0503020202020204" pitchFamily="34" charset="0"/>
              </a:rPr>
              <a:t> </a:t>
            </a:r>
            <a:endParaRPr lang="en-US" sz="2800" dirty="0">
              <a:solidFill>
                <a:schemeClr val="bg1"/>
              </a:solidFill>
              <a:latin typeface="Agency FB" panose="020B0503020202020204" pitchFamily="34" charset="0"/>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algn="ctr"/>
            <a:r>
              <a:rPr lang="en-US" sz="5400" b="1" dirty="0">
                <a:solidFill>
                  <a:schemeClr val="bg1"/>
                </a:solidFill>
                <a:latin typeface="Agency FB"/>
              </a:rPr>
              <a:t>Independent Reading</a:t>
            </a:r>
            <a:endParaRPr lang="en-US" dirty="0">
              <a:solidFill>
                <a:schemeClr val="bg1"/>
              </a:solidFill>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94933" y="2571895"/>
            <a:ext cx="11086229" cy="3785652"/>
          </a:xfrm>
          <a:prstGeom prst="rect">
            <a:avLst/>
          </a:prstGeom>
          <a:noFill/>
        </p:spPr>
        <p:txBody>
          <a:bodyPr wrap="square" rtlCol="0" anchor="t">
            <a:spAutoFit/>
          </a:bodyPr>
          <a:lstStyle/>
          <a:p>
            <a:r>
              <a:rPr lang="en-US" sz="4800" b="1" dirty="0">
                <a:latin typeface="Agency FB"/>
              </a:rPr>
              <a:t>Expectations:</a:t>
            </a:r>
            <a:endParaRPr lang="en-US" sz="4800" b="1" dirty="0">
              <a:latin typeface="Agency FB" panose="020B0503020202020204" pitchFamily="34" charset="0"/>
            </a:endParaRPr>
          </a:p>
          <a:p>
            <a:r>
              <a:rPr lang="en-US" sz="4800" dirty="0">
                <a:latin typeface="Agency FB"/>
              </a:rPr>
              <a:t>Have a book.</a:t>
            </a:r>
            <a:endParaRPr lang="en-US" sz="4800" dirty="0">
              <a:latin typeface="Agency FB" panose="020B0503020202020204" pitchFamily="34" charset="0"/>
            </a:endParaRPr>
          </a:p>
          <a:p>
            <a:r>
              <a:rPr lang="en-US" sz="4800" dirty="0">
                <a:latin typeface="Agency FB"/>
              </a:rPr>
              <a:t>Read actively. </a:t>
            </a:r>
          </a:p>
          <a:p>
            <a:r>
              <a:rPr lang="en-US" sz="4800" dirty="0">
                <a:latin typeface="Agency FB"/>
              </a:rPr>
              <a:t>Stay Awake.</a:t>
            </a:r>
            <a:endParaRPr lang="en-US" sz="4800" dirty="0">
              <a:latin typeface="Agency FB" panose="020B0503020202020204" pitchFamily="34" charset="0"/>
            </a:endParaRPr>
          </a:p>
          <a:p>
            <a:r>
              <a:rPr lang="en-US" sz="4800" dirty="0">
                <a:latin typeface="Agency FB"/>
              </a:rPr>
              <a:t>Keep your cellphone put away.</a:t>
            </a:r>
          </a:p>
        </p:txBody>
      </p:sp>
    </p:spTree>
    <p:extLst>
      <p:ext uri="{BB962C8B-B14F-4D97-AF65-F5344CB8AC3E}">
        <p14:creationId xmlns:p14="http://schemas.microsoft.com/office/powerpoint/2010/main" val="4157285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3671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B050"/>
              </a:solidFill>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50840" y="902461"/>
            <a:ext cx="5135856" cy="923330"/>
          </a:xfrm>
          <a:prstGeom prst="rect">
            <a:avLst/>
          </a:prstGeom>
          <a:noFill/>
        </p:spPr>
        <p:txBody>
          <a:bodyPr wrap="square" rtlCol="0">
            <a:spAutoFit/>
          </a:bodyPr>
          <a:lstStyle/>
          <a:p>
            <a:pPr algn="ctr"/>
            <a:r>
              <a:rPr lang="en-US" sz="5400" b="1" dirty="0">
                <a:solidFill>
                  <a:schemeClr val="bg1"/>
                </a:solidFill>
                <a:latin typeface="Agency FB" panose="020B0503020202020204" pitchFamily="34" charset="0"/>
              </a:rPr>
              <a:t>IR Expectations</a:t>
            </a:r>
            <a:endParaRPr lang="en-US" sz="5400" dirty="0">
              <a:solidFill>
                <a:schemeClr val="bg1"/>
              </a:solidFill>
              <a:latin typeface="Agency FB" panose="020B0503020202020204" pitchFamily="34" charset="0"/>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525755" y="2543445"/>
            <a:ext cx="11352568" cy="2308324"/>
          </a:xfrm>
          <a:prstGeom prst="rect">
            <a:avLst/>
          </a:prstGeom>
          <a:noFill/>
        </p:spPr>
        <p:txBody>
          <a:bodyPr wrap="square" rtlCol="0">
            <a:spAutoFit/>
          </a:bodyPr>
          <a:lstStyle/>
          <a:p>
            <a:pPr marL="685800" indent="-685800">
              <a:buFont typeface="Arial" panose="020B0604020202020204" pitchFamily="34" charset="0"/>
              <a:buChar char="•"/>
            </a:pPr>
            <a:r>
              <a:rPr lang="en-US" sz="4800" dirty="0">
                <a:latin typeface="Agency FB" panose="020B0503020202020204" pitchFamily="34" charset="0"/>
              </a:rPr>
              <a:t>Need an IR book everyday. 10-15 minutes EVERYDAY.</a:t>
            </a:r>
          </a:p>
          <a:p>
            <a:pPr marL="685800" indent="-685800">
              <a:buFont typeface="Arial" panose="020B0604020202020204" pitchFamily="34" charset="0"/>
              <a:buChar char="•"/>
            </a:pPr>
            <a:r>
              <a:rPr lang="en-US" sz="4800" dirty="0">
                <a:latin typeface="Agency FB" panose="020B0503020202020204" pitchFamily="34" charset="0"/>
              </a:rPr>
              <a:t>Will have an IR project based on the book you are reading in class. </a:t>
            </a:r>
          </a:p>
        </p:txBody>
      </p:sp>
    </p:spTree>
    <p:extLst>
      <p:ext uri="{BB962C8B-B14F-4D97-AF65-F5344CB8AC3E}">
        <p14:creationId xmlns:p14="http://schemas.microsoft.com/office/powerpoint/2010/main" val="2955583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212574" y="1252331"/>
            <a:ext cx="10197548" cy="2722256"/>
          </a:xfrm>
          <a:solidFill>
            <a:schemeClr val="accent6">
              <a:lumMod val="50000"/>
            </a:schemeClr>
          </a:solidFill>
        </p:spPr>
        <p:txBody>
          <a:bodyPr vert="horz" lIns="91440" tIns="45720" rIns="91440" bIns="45720" rtlCol="0" anchor="ctr">
            <a:normAutofit fontScale="90000"/>
          </a:bodyPr>
          <a:lstStyle/>
          <a:p>
            <a:r>
              <a:rPr lang="en-US" dirty="0"/>
              <a:t>Reminder: </a:t>
            </a:r>
            <a:br>
              <a:rPr lang="en-US" dirty="0"/>
            </a:br>
            <a:r>
              <a:rPr lang="en-US" dirty="0"/>
              <a:t>1</a:t>
            </a:r>
            <a:r>
              <a:rPr lang="en-US" baseline="30000" dirty="0"/>
              <a:t>st</a:t>
            </a:r>
            <a:r>
              <a:rPr lang="en-US" dirty="0"/>
              <a:t> “Big” assignment Due</a:t>
            </a:r>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1562100" y="4293704"/>
            <a:ext cx="9070848" cy="1202635"/>
          </a:xfrm>
          <a:solidFill>
            <a:schemeClr val="accent5">
              <a:lumMod val="50000"/>
            </a:schemeClr>
          </a:solidFill>
        </p:spPr>
        <p:txBody>
          <a:bodyPr vert="horz" lIns="91440" tIns="45720" rIns="91440" bIns="45720" rtlCol="0">
            <a:normAutofit/>
          </a:bodyPr>
          <a:lstStyle/>
          <a:p>
            <a:pPr>
              <a:spcBef>
                <a:spcPts val="0"/>
              </a:spcBef>
            </a:pPr>
            <a:r>
              <a:rPr lang="en-US" sz="2400" spc="80" dirty="0" err="1"/>
              <a:t>Flipgrid</a:t>
            </a:r>
            <a:r>
              <a:rPr lang="en-US" sz="2400" spc="80" dirty="0"/>
              <a:t> Assignment Part 1: Due Monday, January 13</a:t>
            </a:r>
            <a:r>
              <a:rPr lang="en-US" sz="2400" spc="80" baseline="30000" dirty="0"/>
              <a:t>th</a:t>
            </a:r>
            <a:r>
              <a:rPr lang="en-US" sz="2400" spc="80" dirty="0"/>
              <a:t> by 11:59PM;</a:t>
            </a:r>
          </a:p>
          <a:p>
            <a:pPr>
              <a:spcBef>
                <a:spcPts val="0"/>
              </a:spcBef>
            </a:pPr>
            <a:r>
              <a:rPr lang="en-US" sz="2400" spc="80" dirty="0"/>
              <a:t>Part 2: Due Wednesday, January 15</a:t>
            </a:r>
            <a:r>
              <a:rPr lang="en-US" sz="2400" spc="80" baseline="30000" dirty="0"/>
              <a:t>th</a:t>
            </a:r>
            <a:r>
              <a:rPr lang="en-US" sz="2400" spc="80" dirty="0"/>
              <a:t> by 11:59PM</a:t>
            </a:r>
          </a:p>
        </p:txBody>
      </p:sp>
    </p:spTree>
    <p:extLst>
      <p:ext uri="{BB962C8B-B14F-4D97-AF65-F5344CB8AC3E}">
        <p14:creationId xmlns:p14="http://schemas.microsoft.com/office/powerpoint/2010/main" val="1938155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559" y="642594"/>
            <a:ext cx="11088413" cy="1371600"/>
          </a:xfrm>
          <a:ln w="57150">
            <a:solidFill>
              <a:srgbClr val="7030A0"/>
            </a:solidFill>
          </a:ln>
        </p:spPr>
        <p:txBody>
          <a:bodyPr>
            <a:normAutofit fontScale="90000"/>
          </a:bodyPr>
          <a:lstStyle/>
          <a:p>
            <a:r>
              <a:rPr lang="en-US" dirty="0"/>
              <a:t>Film Clip Friday #1: </a:t>
            </a:r>
            <a:br>
              <a:rPr lang="en-US" dirty="0"/>
            </a:br>
            <a:r>
              <a:rPr lang="en-US" dirty="0"/>
              <a:t>	</a:t>
            </a:r>
            <a:r>
              <a:rPr lang="en-US" sz="3100" dirty="0"/>
              <a:t>In Warm-up Section of Notebook…include today’s date</a:t>
            </a:r>
          </a:p>
        </p:txBody>
      </p:sp>
      <p:sp>
        <p:nvSpPr>
          <p:cNvPr id="3" name="Content Placeholder 2"/>
          <p:cNvSpPr>
            <a:spLocks noGrp="1"/>
          </p:cNvSpPr>
          <p:nvPr>
            <p:ph idx="1"/>
          </p:nvPr>
        </p:nvSpPr>
        <p:spPr>
          <a:xfrm>
            <a:off x="1066800" y="2144110"/>
            <a:ext cx="10134600" cy="4180490"/>
          </a:xfrm>
        </p:spPr>
        <p:txBody>
          <a:bodyPr>
            <a:normAutofit/>
          </a:bodyPr>
          <a:lstStyle/>
          <a:p>
            <a:r>
              <a:rPr lang="en-US" sz="2800" dirty="0"/>
              <a:t>The Corpse Bride (Tim Burton/music by Danny </a:t>
            </a:r>
            <a:r>
              <a:rPr lang="en-US" sz="2800" dirty="0" err="1"/>
              <a:t>Elfman</a:t>
            </a:r>
            <a:r>
              <a:rPr lang="en-US" sz="2800" dirty="0"/>
              <a:t>) - </a:t>
            </a:r>
            <a:r>
              <a:rPr lang="en-US" sz="2800" dirty="0">
                <a:hlinkClick r:id="rId3"/>
              </a:rPr>
              <a:t>http://www.youtube.com/watch?v=nuEOA9GbK6U</a:t>
            </a:r>
            <a:r>
              <a:rPr lang="en-US" sz="2800" dirty="0"/>
              <a:t> </a:t>
            </a:r>
          </a:p>
          <a:p>
            <a:pPr marL="0" indent="0">
              <a:buNone/>
            </a:pPr>
            <a:endParaRPr lang="en-US" sz="2800" dirty="0"/>
          </a:p>
          <a:p>
            <a:pPr lvl="1"/>
            <a:r>
              <a:rPr lang="en-US" sz="2800" dirty="0"/>
              <a:t>Describe the music you hear and note what occurs in the scene with the music.</a:t>
            </a:r>
          </a:p>
          <a:p>
            <a:pPr marL="274320" lvl="1" indent="0">
              <a:buNone/>
            </a:pPr>
            <a:endParaRPr lang="en-US" sz="2800" dirty="0"/>
          </a:p>
          <a:p>
            <a:pPr lvl="1"/>
            <a:r>
              <a:rPr lang="en-US" sz="2800" dirty="0"/>
              <a:t>What is the effect of the music? How does it function in the scene?</a:t>
            </a:r>
          </a:p>
        </p:txBody>
      </p:sp>
    </p:spTree>
    <p:extLst>
      <p:ext uri="{BB962C8B-B14F-4D97-AF65-F5344CB8AC3E}">
        <p14:creationId xmlns:p14="http://schemas.microsoft.com/office/powerpoint/2010/main" val="28004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BBB4-D503-4337-A4F8-C8A76A7A1F26}"/>
              </a:ext>
            </a:extLst>
          </p:cNvPr>
          <p:cNvSpPr>
            <a:spLocks noGrp="1"/>
          </p:cNvSpPr>
          <p:nvPr>
            <p:ph type="title"/>
          </p:nvPr>
        </p:nvSpPr>
        <p:spPr>
          <a:xfrm>
            <a:off x="1066800" y="642594"/>
            <a:ext cx="10058400" cy="857433"/>
          </a:xfrm>
        </p:spPr>
        <p:txBody>
          <a:bodyPr/>
          <a:lstStyle/>
          <a:p>
            <a:r>
              <a:rPr lang="en-US" dirty="0"/>
              <a:t>Springboard: “Two Kinds” </a:t>
            </a:r>
          </a:p>
        </p:txBody>
      </p:sp>
      <p:sp>
        <p:nvSpPr>
          <p:cNvPr id="3" name="Content Placeholder 2">
            <a:extLst>
              <a:ext uri="{FF2B5EF4-FFF2-40B4-BE49-F238E27FC236}">
                <a16:creationId xmlns:a16="http://schemas.microsoft.com/office/drawing/2014/main" id="{2DD3D88D-987F-4191-B312-09CDABB4C2D4}"/>
              </a:ext>
            </a:extLst>
          </p:cNvPr>
          <p:cNvSpPr>
            <a:spLocks noGrp="1"/>
          </p:cNvSpPr>
          <p:nvPr>
            <p:ph sz="half" idx="1"/>
          </p:nvPr>
        </p:nvSpPr>
        <p:spPr>
          <a:solidFill>
            <a:schemeClr val="accent5">
              <a:lumMod val="75000"/>
            </a:schemeClr>
          </a:solidFill>
          <a:ln>
            <a:solidFill>
              <a:schemeClr val="tx1"/>
            </a:solidFill>
          </a:ln>
        </p:spPr>
        <p:txBody>
          <a:bodyPr>
            <a:normAutofit/>
          </a:bodyPr>
          <a:lstStyle/>
          <a:p>
            <a:r>
              <a:rPr lang="en-US" sz="2000" dirty="0"/>
              <a:t>Chunk 3:</a:t>
            </a:r>
          </a:p>
          <a:p>
            <a:pPr marL="457200" indent="-457200">
              <a:buAutoNum type="arabicPeriod"/>
            </a:pPr>
            <a:r>
              <a:rPr lang="en-US" sz="2000" dirty="0"/>
              <a:t>Annotations:</a:t>
            </a:r>
          </a:p>
          <a:p>
            <a:pPr marL="274320" lvl="1" indent="0">
              <a:buNone/>
            </a:pPr>
            <a:r>
              <a:rPr lang="en-US" sz="1800" dirty="0"/>
              <a:t>~ Characterization examples. </a:t>
            </a:r>
          </a:p>
          <a:p>
            <a:pPr marL="274320" lvl="1" indent="0">
              <a:buNone/>
            </a:pPr>
            <a:r>
              <a:rPr lang="en-US" sz="1800" dirty="0"/>
              <a:t>~ Reading purpose question:</a:t>
            </a:r>
          </a:p>
        </p:txBody>
      </p:sp>
      <p:sp>
        <p:nvSpPr>
          <p:cNvPr id="4" name="Content Placeholder 3">
            <a:extLst>
              <a:ext uri="{FF2B5EF4-FFF2-40B4-BE49-F238E27FC236}">
                <a16:creationId xmlns:a16="http://schemas.microsoft.com/office/drawing/2014/main" id="{C82502D8-1A92-4F6A-A517-8FB18BC6C88D}"/>
              </a:ext>
            </a:extLst>
          </p:cNvPr>
          <p:cNvSpPr>
            <a:spLocks noGrp="1"/>
          </p:cNvSpPr>
          <p:nvPr>
            <p:ph sz="half" idx="2"/>
          </p:nvPr>
        </p:nvSpPr>
        <p:spPr>
          <a:solidFill>
            <a:schemeClr val="accent4">
              <a:lumMod val="75000"/>
            </a:schemeClr>
          </a:solidFill>
        </p:spPr>
        <p:txBody>
          <a:bodyPr>
            <a:normAutofit/>
          </a:bodyPr>
          <a:lstStyle/>
          <a:p>
            <a:r>
              <a:rPr lang="en-US" sz="2000" dirty="0"/>
              <a:t>Chunk 4:</a:t>
            </a:r>
          </a:p>
          <a:p>
            <a:pPr marL="457200" indent="-457200">
              <a:buAutoNum type="arabicPeriod"/>
            </a:pPr>
            <a:r>
              <a:rPr lang="en-US" sz="2000" dirty="0"/>
              <a:t>Annotations:</a:t>
            </a:r>
          </a:p>
          <a:p>
            <a:pPr marL="274320" lvl="1" indent="0">
              <a:buNone/>
            </a:pPr>
            <a:r>
              <a:rPr lang="en-US" sz="1800" dirty="0"/>
              <a:t>~ Characterization examples. </a:t>
            </a:r>
          </a:p>
          <a:p>
            <a:pPr marL="274320" lvl="1" indent="0">
              <a:buNone/>
            </a:pPr>
            <a:r>
              <a:rPr lang="en-US" sz="1800" dirty="0"/>
              <a:t>~ Reading purpose question:</a:t>
            </a:r>
          </a:p>
          <a:p>
            <a:pPr marL="0" indent="0">
              <a:buNone/>
            </a:pPr>
            <a:endParaRPr lang="en-US" sz="2000" dirty="0"/>
          </a:p>
        </p:txBody>
      </p:sp>
    </p:spTree>
    <p:extLst>
      <p:ext uri="{BB962C8B-B14F-4D97-AF65-F5344CB8AC3E}">
        <p14:creationId xmlns:p14="http://schemas.microsoft.com/office/powerpoint/2010/main" val="149955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BBB4-D503-4337-A4F8-C8A76A7A1F26}"/>
              </a:ext>
            </a:extLst>
          </p:cNvPr>
          <p:cNvSpPr>
            <a:spLocks noGrp="1"/>
          </p:cNvSpPr>
          <p:nvPr>
            <p:ph type="title"/>
          </p:nvPr>
        </p:nvSpPr>
        <p:spPr>
          <a:xfrm>
            <a:off x="1066800" y="642594"/>
            <a:ext cx="10058400" cy="857433"/>
          </a:xfrm>
        </p:spPr>
        <p:txBody>
          <a:bodyPr/>
          <a:lstStyle/>
          <a:p>
            <a:r>
              <a:rPr lang="en-US" dirty="0"/>
              <a:t>Springboard: “Two Kinds” </a:t>
            </a:r>
          </a:p>
        </p:txBody>
      </p:sp>
      <p:sp>
        <p:nvSpPr>
          <p:cNvPr id="3" name="Content Placeholder 2">
            <a:extLst>
              <a:ext uri="{FF2B5EF4-FFF2-40B4-BE49-F238E27FC236}">
                <a16:creationId xmlns:a16="http://schemas.microsoft.com/office/drawing/2014/main" id="{2DD3D88D-987F-4191-B312-09CDABB4C2D4}"/>
              </a:ext>
            </a:extLst>
          </p:cNvPr>
          <p:cNvSpPr>
            <a:spLocks noGrp="1"/>
          </p:cNvSpPr>
          <p:nvPr>
            <p:ph sz="half" idx="1"/>
          </p:nvPr>
        </p:nvSpPr>
        <p:spPr>
          <a:solidFill>
            <a:schemeClr val="accent5">
              <a:lumMod val="75000"/>
            </a:schemeClr>
          </a:solidFill>
          <a:ln>
            <a:solidFill>
              <a:schemeClr val="tx1"/>
            </a:solidFill>
          </a:ln>
        </p:spPr>
        <p:txBody>
          <a:bodyPr>
            <a:normAutofit/>
          </a:bodyPr>
          <a:lstStyle/>
          <a:p>
            <a:r>
              <a:rPr lang="en-US" sz="2000" dirty="0"/>
              <a:t>Chunk 5:</a:t>
            </a:r>
          </a:p>
          <a:p>
            <a:pPr marL="457200" indent="-457200">
              <a:buAutoNum type="arabicPeriod"/>
            </a:pPr>
            <a:r>
              <a:rPr lang="en-US" sz="2000" dirty="0"/>
              <a:t>Annotations:</a:t>
            </a:r>
          </a:p>
          <a:p>
            <a:pPr marL="274320" lvl="1" indent="0">
              <a:buNone/>
            </a:pPr>
            <a:r>
              <a:rPr lang="en-US" sz="1800" dirty="0"/>
              <a:t>~ Characterization examples. </a:t>
            </a:r>
          </a:p>
          <a:p>
            <a:pPr marL="274320" lvl="1" indent="0">
              <a:buNone/>
            </a:pPr>
            <a:r>
              <a:rPr lang="en-US" sz="1800" dirty="0"/>
              <a:t>~ Reading purpose question:</a:t>
            </a:r>
          </a:p>
        </p:txBody>
      </p:sp>
      <p:sp>
        <p:nvSpPr>
          <p:cNvPr id="4" name="Content Placeholder 3">
            <a:extLst>
              <a:ext uri="{FF2B5EF4-FFF2-40B4-BE49-F238E27FC236}">
                <a16:creationId xmlns:a16="http://schemas.microsoft.com/office/drawing/2014/main" id="{C82502D8-1A92-4F6A-A517-8FB18BC6C88D}"/>
              </a:ext>
            </a:extLst>
          </p:cNvPr>
          <p:cNvSpPr>
            <a:spLocks noGrp="1"/>
          </p:cNvSpPr>
          <p:nvPr>
            <p:ph sz="half" idx="2"/>
          </p:nvPr>
        </p:nvSpPr>
        <p:spPr>
          <a:solidFill>
            <a:schemeClr val="accent4">
              <a:lumMod val="75000"/>
            </a:schemeClr>
          </a:solidFill>
        </p:spPr>
        <p:txBody>
          <a:bodyPr>
            <a:normAutofit/>
          </a:bodyPr>
          <a:lstStyle/>
          <a:p>
            <a:r>
              <a:rPr lang="en-US" sz="2000" dirty="0"/>
              <a:t>Chunk 6:</a:t>
            </a:r>
          </a:p>
          <a:p>
            <a:pPr marL="457200" indent="-457200">
              <a:buAutoNum type="arabicPeriod"/>
            </a:pPr>
            <a:r>
              <a:rPr lang="en-US" sz="2000" dirty="0"/>
              <a:t>Annotations:</a:t>
            </a:r>
          </a:p>
          <a:p>
            <a:pPr marL="274320" lvl="1" indent="0">
              <a:buNone/>
            </a:pPr>
            <a:r>
              <a:rPr lang="en-US" sz="1800" dirty="0"/>
              <a:t>~ Characterization examples. </a:t>
            </a:r>
          </a:p>
          <a:p>
            <a:pPr marL="274320" lvl="1" indent="0">
              <a:buNone/>
            </a:pPr>
            <a:r>
              <a:rPr lang="en-US" sz="1800" dirty="0"/>
              <a:t>~ Reading purpose question:</a:t>
            </a:r>
          </a:p>
          <a:p>
            <a:pPr marL="0" indent="0">
              <a:buNone/>
            </a:pPr>
            <a:endParaRPr lang="en-US" sz="2000" dirty="0"/>
          </a:p>
        </p:txBody>
      </p:sp>
    </p:spTree>
    <p:extLst>
      <p:ext uri="{BB962C8B-B14F-4D97-AF65-F5344CB8AC3E}">
        <p14:creationId xmlns:p14="http://schemas.microsoft.com/office/powerpoint/2010/main" val="122729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7">
            <a:extLst>
              <a:ext uri="{FF2B5EF4-FFF2-40B4-BE49-F238E27FC236}">
                <a16:creationId xmlns:a16="http://schemas.microsoft.com/office/drawing/2014/main" id="{F9C9470D-F677-4F4D-91C6-DDAAFB41E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91" t="9091"/>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9">
            <a:extLst>
              <a:ext uri="{FF2B5EF4-FFF2-40B4-BE49-F238E27FC236}">
                <a16:creationId xmlns:a16="http://schemas.microsoft.com/office/drawing/2014/main" id="{BF9DC97C-B63C-41D6-923D-44FF13CF2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9D35CC7-2F55-4CD1-8570-56ADF4255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solidFill>
            <a:schemeClr val="tx2">
              <a:alpha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4716379" y="642594"/>
            <a:ext cx="6747309" cy="1371600"/>
          </a:xfrm>
        </p:spPr>
        <p:txBody>
          <a:bodyPr>
            <a:normAutofit/>
          </a:bodyPr>
          <a:lstStyle/>
          <a:p>
            <a:pPr>
              <a:tabLst>
                <a:tab pos="4119563" algn="l"/>
              </a:tabLst>
            </a:pPr>
            <a:r>
              <a:rPr lang="en-US" dirty="0">
                <a:solidFill>
                  <a:schemeClr val="bg1"/>
                </a:solidFill>
              </a:rPr>
              <a:t>Agenda</a:t>
            </a:r>
          </a:p>
        </p:txBody>
      </p:sp>
      <p:graphicFrame>
        <p:nvGraphicFramePr>
          <p:cNvPr id="9" name="Content Placeholder 8" descr="Smart Art 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3447820955"/>
              </p:ext>
            </p:extLst>
          </p:nvPr>
        </p:nvGraphicFramePr>
        <p:xfrm>
          <a:off x="4716378" y="2103120"/>
          <a:ext cx="6747310" cy="393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679542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2246376" y="1820206"/>
            <a:ext cx="7772400" cy="1828800"/>
          </a:xfrm>
          <a:prstGeom prst="rect">
            <a:avLst/>
          </a:prstGeom>
          <a:noFill/>
          <a:ln>
            <a:noFill/>
          </a:ln>
        </p:spPr>
        <p:txBody>
          <a:bodyPr spcFirstLastPara="1" wrap="square" lIns="45700" tIns="45700" rIns="45700" bIns="45700" anchor="b" anchorCtr="0">
            <a:noAutofit/>
          </a:bodyPr>
          <a:lstStyle/>
          <a:p>
            <a:r>
              <a:rPr lang="en-US"/>
              <a:t>9 Alignments</a:t>
            </a:r>
            <a:endParaRPr/>
          </a:p>
        </p:txBody>
      </p:sp>
      <p:sp>
        <p:nvSpPr>
          <p:cNvPr id="94" name="Google Shape;94;p13"/>
          <p:cNvSpPr txBox="1">
            <a:spLocks noGrp="1"/>
          </p:cNvSpPr>
          <p:nvPr>
            <p:ph type="subTitle" idx="1"/>
          </p:nvPr>
        </p:nvSpPr>
        <p:spPr>
          <a:xfrm>
            <a:off x="2590800" y="3886200"/>
            <a:ext cx="7162800" cy="1752600"/>
          </a:xfrm>
          <a:prstGeom prst="rect">
            <a:avLst/>
          </a:prstGeom>
          <a:noFill/>
          <a:ln>
            <a:noFill/>
          </a:ln>
        </p:spPr>
        <p:txBody>
          <a:bodyPr spcFirstLastPara="1" wrap="square" lIns="182875" tIns="0" rIns="91425" bIns="45700" anchor="t" anchorCtr="0">
            <a:noAutofit/>
          </a:bodyPr>
          <a:lstStyle/>
          <a:p>
            <a:r>
              <a:rPr lang="en-US" dirty="0"/>
              <a:t>Analyzing Characters in a story</a:t>
            </a:r>
          </a:p>
          <a:p>
            <a:r>
              <a:rPr lang="en-US" dirty="0"/>
              <a:t>(Using/ applying characterization)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981200" y="4876800"/>
            <a:ext cx="8183880" cy="1051560"/>
          </a:xfrm>
          <a:prstGeom prst="rect">
            <a:avLst/>
          </a:prstGeom>
          <a:noFill/>
          <a:ln>
            <a:noFill/>
          </a:ln>
        </p:spPr>
        <p:txBody>
          <a:bodyPr spcFirstLastPara="1" wrap="square" lIns="91425" tIns="45700" rIns="91425" bIns="45700" anchor="b" anchorCtr="0">
            <a:noAutofit/>
          </a:bodyPr>
          <a:lstStyle/>
          <a:p>
            <a:r>
              <a:rPr lang="en-US"/>
              <a:t>					</a:t>
            </a:r>
            <a:endParaRPr/>
          </a:p>
        </p:txBody>
      </p:sp>
      <p:sp>
        <p:nvSpPr>
          <p:cNvPr id="100" name="Google Shape;100;p14"/>
          <p:cNvSpPr txBox="1">
            <a:spLocks noGrp="1"/>
          </p:cNvSpPr>
          <p:nvPr>
            <p:ph type="body" idx="1"/>
          </p:nvPr>
        </p:nvSpPr>
        <p:spPr>
          <a:xfrm>
            <a:off x="1905000" y="533400"/>
            <a:ext cx="8183880" cy="4187952"/>
          </a:xfrm>
          <a:prstGeom prst="rect">
            <a:avLst/>
          </a:prstGeom>
          <a:noFill/>
          <a:ln>
            <a:noFill/>
          </a:ln>
        </p:spPr>
        <p:txBody>
          <a:bodyPr spcFirstLastPara="1" wrap="square" lIns="182875" tIns="91425" rIns="91425" bIns="45700" anchor="t" anchorCtr="0">
            <a:noAutofit/>
          </a:bodyPr>
          <a:lstStyle/>
          <a:p>
            <a:pPr marL="265176" indent="-122935">
              <a:spcBef>
                <a:spcPts val="0"/>
              </a:spcBef>
              <a:buNone/>
            </a:pPr>
            <a:endParaRPr/>
          </a:p>
          <a:p>
            <a:pPr marL="265176" indent="-122935">
              <a:buNone/>
            </a:pPr>
            <a:endParaRPr/>
          </a:p>
          <a:p>
            <a:pPr marL="265176" indent="-265176"/>
            <a:r>
              <a:rPr lang="en-US"/>
              <a:t>Article: What is an alignment?</a:t>
            </a:r>
            <a:endParaRPr/>
          </a:p>
          <a:p>
            <a:pPr marL="265176" indent="-265176"/>
            <a:r>
              <a:rPr lang="en-US"/>
              <a:t>9 alignment descriptors</a:t>
            </a:r>
            <a:endParaRPr/>
          </a:p>
          <a:p>
            <a:pPr marL="265176" indent="-265176"/>
            <a:r>
              <a:rPr lang="en-US"/>
              <a:t>Popular TV and Movie alignments</a:t>
            </a:r>
            <a:endParaRPr/>
          </a:p>
          <a:p>
            <a:pPr marL="0" indent="0">
              <a:buNone/>
            </a:pPr>
            <a:endParaRPr/>
          </a:p>
          <a:p>
            <a:pPr marL="347472" lvl="1" indent="-4572">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15"/>
          <p:cNvGraphicFramePr/>
          <p:nvPr/>
        </p:nvGraphicFramePr>
        <p:xfrm>
          <a:off x="1828800" y="609600"/>
          <a:ext cx="8610625" cy="5811802"/>
        </p:xfrm>
        <a:graphic>
          <a:graphicData uri="http://schemas.openxmlformats.org/drawingml/2006/table">
            <a:tbl>
              <a:tblPr>
                <a:noFill/>
              </a:tblPr>
              <a:tblGrid>
                <a:gridCol w="2953925">
                  <a:extLst>
                    <a:ext uri="{9D8B030D-6E8A-4147-A177-3AD203B41FA5}">
                      <a16:colId xmlns:a16="http://schemas.microsoft.com/office/drawing/2014/main" val="20000"/>
                    </a:ext>
                  </a:extLst>
                </a:gridCol>
                <a:gridCol w="2828350">
                  <a:extLst>
                    <a:ext uri="{9D8B030D-6E8A-4147-A177-3AD203B41FA5}">
                      <a16:colId xmlns:a16="http://schemas.microsoft.com/office/drawing/2014/main" val="20001"/>
                    </a:ext>
                  </a:extLst>
                </a:gridCol>
                <a:gridCol w="2828350">
                  <a:extLst>
                    <a:ext uri="{9D8B030D-6E8A-4147-A177-3AD203B41FA5}">
                      <a16:colId xmlns:a16="http://schemas.microsoft.com/office/drawing/2014/main" val="20002"/>
                    </a:ext>
                  </a:extLst>
                </a:gridCol>
              </a:tblGrid>
              <a:tr h="1843250">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 Lawful Good</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a code, either internal or external (told what to do)</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Helps people</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(good soldier, or Superman type)</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Neutral Good</a:t>
                      </a:r>
                      <a:endParaRPr sz="1600"/>
                    </a:p>
                    <a:p>
                      <a:pPr marL="457200" marR="0" lvl="0" indent="-33020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Sometimes follows a code, sometimes willing to break or bend rules for own benefit</a:t>
                      </a:r>
                      <a:endParaRPr sz="160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Helps People</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Good</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b="0" u="none" strike="noStrike" cap="none">
                          <a:solidFill>
                            <a:schemeClr val="dk1"/>
                          </a:solidFill>
                          <a:latin typeface="Calibri"/>
                          <a:ea typeface="Calibri"/>
                          <a:cs typeface="Calibri"/>
                          <a:sym typeface="Calibri"/>
                        </a:rPr>
                        <a:t>A Rebel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no rules or code</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Does what they want</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Helps people</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46425">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 Lawful Neutral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a code, either internal or external</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Focused solely on rules or code</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Does nothing to help or hurt.</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True Neutral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Has no discernible alignment either way. Does nothing good or evil, shows no law or chaos</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Wild animals fall into this category </a:t>
                      </a:r>
                      <a:endParaRPr sz="1600" b="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Neutral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Does what they wish for their own personal gain</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Does nothing to help or hurt.  </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22150">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Lawful Evil</a:t>
                      </a:r>
                      <a:endParaRPr sz="1600"/>
                    </a:p>
                    <a:p>
                      <a:pPr marL="28575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a code, either internal or external (told what to do)</a:t>
                      </a:r>
                      <a:endParaRPr sz="1600">
                        <a:solidFill>
                          <a:schemeClr val="dk1"/>
                        </a:solidFill>
                        <a:latin typeface="Calibri"/>
                        <a:ea typeface="Calibri"/>
                        <a:cs typeface="Calibri"/>
                        <a:sym typeface="Calibri"/>
                      </a:endParaRPr>
                    </a:p>
                    <a:p>
                      <a:pPr marL="28575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Hurts people</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(evil soldier)</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Neutral Evil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Has a reason for what he or she does</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Hurts people</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(NORMALLY the main villain)</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Evil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Does whatever they want </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Hurts people</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Has no real reason for what they do</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p:nvPr/>
        </p:nvSpPr>
        <p:spPr>
          <a:xfrm>
            <a:off x="3167063" y="1260475"/>
            <a:ext cx="9144000" cy="457200"/>
          </a:xfrm>
          <a:prstGeom prst="rect">
            <a:avLst/>
          </a:prstGeom>
          <a:noFill/>
          <a:ln>
            <a:noFill/>
          </a:ln>
        </p:spPr>
        <p:txBody>
          <a:bodyPr spcFirstLastPara="1" wrap="square" lIns="91425" tIns="45700" rIns="91425" bIns="45700" anchor="ctr" anchorCtr="0">
            <a:noAutofit/>
          </a:bodyPr>
          <a:lstStyle/>
          <a:p>
            <a:pPr defTabSz="914400">
              <a:buClr>
                <a:srgbClr val="FFFFFF"/>
              </a:buClr>
            </a:pPr>
            <a:endParaRPr kern="0">
              <a:solidFill>
                <a:srgbClr val="FFFFFF"/>
              </a:solidFill>
              <a:latin typeface="Arial"/>
              <a:ea typeface="Arial"/>
              <a:cs typeface="Arial"/>
              <a:sym typeface="Arial"/>
            </a:endParaRPr>
          </a:p>
        </p:txBody>
      </p:sp>
      <p:graphicFrame>
        <p:nvGraphicFramePr>
          <p:cNvPr id="161" name="Google Shape;161;p26"/>
          <p:cNvGraphicFramePr/>
          <p:nvPr/>
        </p:nvGraphicFramePr>
        <p:xfrm>
          <a:off x="1981199" y="609600"/>
          <a:ext cx="8153400" cy="5715000"/>
        </p:xfrm>
        <a:graphic>
          <a:graphicData uri="http://schemas.openxmlformats.org/drawingml/2006/table">
            <a:tbl>
              <a:tblPr>
                <a:noFil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1846425">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 Lawful Good</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Neutral Good</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Good</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46425">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 Lawful Neutral</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True Neutral</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Neutral</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22150">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Lawful Evil</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Neutral Evil</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Evil</a:t>
                      </a:r>
                      <a:endParaRPr sz="1600" b="1"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2" name="Google Shape;162;p26"/>
          <p:cNvSpPr/>
          <p:nvPr/>
        </p:nvSpPr>
        <p:spPr>
          <a:xfrm>
            <a:off x="3167063" y="1260475"/>
            <a:ext cx="9144000" cy="457200"/>
          </a:xfrm>
          <a:prstGeom prst="rect">
            <a:avLst/>
          </a:prstGeom>
          <a:noFill/>
          <a:ln>
            <a:noFill/>
          </a:ln>
        </p:spPr>
        <p:txBody>
          <a:bodyPr spcFirstLastPara="1" wrap="square" lIns="91425" tIns="45700" rIns="91425" bIns="45700" anchor="ctr" anchorCtr="0">
            <a:noAutofit/>
          </a:bodyPr>
          <a:lstStyle/>
          <a:p>
            <a:pPr defTabSz="914400">
              <a:buClr>
                <a:srgbClr val="FFFFFF"/>
              </a:buClr>
            </a:pPr>
            <a:endParaRPr kern="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1098667" y="2151751"/>
            <a:ext cx="10212336" cy="2497200"/>
          </a:xfrm>
          <a:prstGeom prst="rect">
            <a:avLst/>
          </a:prstGeom>
        </p:spPr>
        <p:txBody>
          <a:bodyPr spcFirstLastPara="1" wrap="square" lIns="121900" tIns="121900" rIns="121900" bIns="121900" anchor="ctr" anchorCtr="0">
            <a:noAutofit/>
          </a:bodyPr>
          <a:lstStyle/>
          <a:p>
            <a:r>
              <a:rPr lang="en" dirty="0"/>
              <a:t>One Word 2020</a:t>
            </a:r>
            <a:br>
              <a:rPr lang="en" dirty="0"/>
            </a:br>
            <a:r>
              <a:rPr lang="en" sz="2000" dirty="0">
                <a:hlinkClick r:id="rId3"/>
              </a:rPr>
              <a:t>*</a:t>
            </a:r>
            <a:r>
              <a:rPr lang="en-US" sz="2000" dirty="0">
                <a:hlinkClick r:id="rId3"/>
              </a:rPr>
              <a:t>Link 1 (2min)</a:t>
            </a:r>
            <a:br>
              <a:rPr lang="en-US" sz="2000" dirty="0"/>
            </a:br>
            <a:r>
              <a:rPr lang="en-US" sz="2000" dirty="0">
                <a:hlinkClick r:id="rId4"/>
              </a:rPr>
              <a:t>*Link 2 (USA Today)</a:t>
            </a:r>
            <a:br>
              <a:rPr lang="en-US" sz="2000" dirty="0"/>
            </a:br>
            <a:endParaRPr sz="2000" dirty="0"/>
          </a:p>
        </p:txBody>
      </p:sp>
      <p:sp>
        <p:nvSpPr>
          <p:cNvPr id="278" name="Google Shape;278;p13"/>
          <p:cNvSpPr txBox="1">
            <a:spLocks noGrp="1"/>
          </p:cNvSpPr>
          <p:nvPr>
            <p:ph type="subTitle" idx="1"/>
          </p:nvPr>
        </p:nvSpPr>
        <p:spPr>
          <a:xfrm>
            <a:off x="1004066" y="4732000"/>
            <a:ext cx="10212335" cy="927200"/>
          </a:xfrm>
          <a:prstGeom prst="rect">
            <a:avLst/>
          </a:prstGeom>
        </p:spPr>
        <p:txBody>
          <a:bodyPr spcFirstLastPara="1" wrap="square" lIns="121900" tIns="121900" rIns="121900" bIns="121900" anchor="t" anchorCtr="0">
            <a:noAutofit/>
          </a:bodyPr>
          <a:lstStyle/>
          <a:p>
            <a:pPr marL="0" indent="0"/>
            <a:r>
              <a:rPr lang="en" sz="3200" dirty="0"/>
              <a:t>Adapted from oneword365.com</a:t>
            </a:r>
            <a:endParaRPr sz="3200" dirty="0"/>
          </a:p>
        </p:txBody>
      </p:sp>
    </p:spTree>
    <p:extLst>
      <p:ext uri="{BB962C8B-B14F-4D97-AF65-F5344CB8AC3E}">
        <p14:creationId xmlns:p14="http://schemas.microsoft.com/office/powerpoint/2010/main" val="19112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706367" y="401633"/>
            <a:ext cx="9374000" cy="827600"/>
          </a:xfrm>
          <a:prstGeom prst="rect">
            <a:avLst/>
          </a:prstGeom>
        </p:spPr>
        <p:txBody>
          <a:bodyPr spcFirstLastPara="1" wrap="square" lIns="121900" tIns="121900" rIns="121900" bIns="121900" anchor="t" anchorCtr="0">
            <a:noAutofit/>
          </a:bodyPr>
          <a:lstStyle/>
          <a:p>
            <a:pPr algn="ctr"/>
            <a:r>
              <a:rPr lang="en" sz="4533" dirty="0"/>
              <a:t>One Word 2020</a:t>
            </a:r>
            <a:r>
              <a:rPr lang="en" dirty="0"/>
              <a:t>  </a:t>
            </a:r>
            <a:endParaRPr dirty="0"/>
          </a:p>
        </p:txBody>
      </p:sp>
      <p:sp>
        <p:nvSpPr>
          <p:cNvPr id="284" name="Google Shape;284;p14"/>
          <p:cNvSpPr txBox="1">
            <a:spLocks noGrp="1"/>
          </p:cNvSpPr>
          <p:nvPr>
            <p:ph type="body" idx="1"/>
          </p:nvPr>
        </p:nvSpPr>
        <p:spPr>
          <a:xfrm>
            <a:off x="300626" y="1229233"/>
            <a:ext cx="11636678" cy="5343725"/>
          </a:xfrm>
          <a:prstGeom prst="rect">
            <a:avLst/>
          </a:prstGeom>
          <a:solidFill>
            <a:srgbClr val="336699"/>
          </a:solidFill>
        </p:spPr>
        <p:txBody>
          <a:bodyPr spcFirstLastPara="1" wrap="square" lIns="121900" tIns="121900" rIns="121900" bIns="121900" anchor="t" anchorCtr="0">
            <a:noAutofit/>
          </a:bodyPr>
          <a:lstStyle/>
          <a:p>
            <a:pPr marL="0" indent="0" algn="ctr">
              <a:lnSpc>
                <a:spcPct val="100000"/>
              </a:lnSpc>
              <a:buNone/>
            </a:pPr>
            <a:r>
              <a:rPr lang="en-US" sz="3067"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Just </a:t>
            </a:r>
            <a:r>
              <a:rPr lang="en" sz="3600" b="1" dirty="0">
                <a:solidFill>
                  <a:srgbClr val="FFC000"/>
                </a:solidFill>
                <a:latin typeface="GungsuhChe" panose="02030609000101010101" pitchFamily="49" charset="-127"/>
                <a:ea typeface="GungsuhChe" panose="02030609000101010101" pitchFamily="49" charset="-127"/>
                <a:cs typeface="Arial"/>
                <a:sym typeface="Arial"/>
              </a:rPr>
              <a:t>one word.</a:t>
            </a:r>
            <a:endParaRPr sz="3600" b="1" dirty="0">
              <a:solidFill>
                <a:srgbClr val="FFC000"/>
              </a:solidFill>
              <a:latin typeface="GungsuhChe" panose="02030609000101010101" pitchFamily="49" charset="-127"/>
              <a:ea typeface="GungsuhChe" panose="02030609000101010101" pitchFamily="49" charset="-127"/>
              <a:cs typeface="Arial"/>
              <a:sym typeface="Arial"/>
            </a:endParaRPr>
          </a:p>
          <a:p>
            <a:pPr marL="0" indent="0" algn="ctr">
              <a:lnSpc>
                <a:spcPct val="100000"/>
              </a:lnSpc>
              <a:spcBef>
                <a:spcPts val="1733"/>
              </a:spcBef>
              <a:buNone/>
            </a:pPr>
            <a:r>
              <a:rPr lang="en" sz="3067"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One word you can </a:t>
            </a:r>
            <a:r>
              <a:rPr lang="en" sz="3067" i="1"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focus</a:t>
            </a:r>
            <a:r>
              <a:rPr lang="en" sz="3067"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 on every day, all year long… One word that sums up </a:t>
            </a:r>
            <a:r>
              <a:rPr lang="en-US" sz="3067" dirty="0">
                <a:solidFill>
                  <a:schemeClr val="accent5">
                    <a:lumMod val="20000"/>
                    <a:lumOff val="80000"/>
                  </a:schemeClr>
                </a:solidFill>
                <a:highlight>
                  <a:srgbClr val="800080"/>
                </a:highlight>
                <a:latin typeface="GungsuhChe" panose="02030609000101010101" pitchFamily="49" charset="-127"/>
                <a:ea typeface="GungsuhChe" panose="02030609000101010101" pitchFamily="49" charset="-127"/>
                <a:cs typeface="Arial"/>
                <a:sym typeface="Arial"/>
              </a:rPr>
              <a:t>WHO</a:t>
            </a:r>
            <a:r>
              <a:rPr lang="en" sz="3067"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 you want to be or </a:t>
            </a:r>
            <a:r>
              <a:rPr lang="en-US" sz="3067" dirty="0">
                <a:solidFill>
                  <a:schemeClr val="accent5">
                    <a:lumMod val="20000"/>
                    <a:lumOff val="80000"/>
                  </a:schemeClr>
                </a:solidFill>
                <a:highlight>
                  <a:srgbClr val="800080"/>
                </a:highlight>
                <a:latin typeface="GungsuhChe" panose="02030609000101010101" pitchFamily="49" charset="-127"/>
                <a:ea typeface="GungsuhChe" panose="02030609000101010101" pitchFamily="49" charset="-127"/>
                <a:cs typeface="Arial"/>
                <a:sym typeface="Arial"/>
              </a:rPr>
              <a:t>HOW</a:t>
            </a:r>
            <a:r>
              <a:rPr lang="en" sz="3067"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 you want to live.</a:t>
            </a:r>
            <a:endParaRPr sz="3067"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endParaRPr>
          </a:p>
          <a:p>
            <a:pPr marL="0" indent="0" algn="ctr">
              <a:lnSpc>
                <a:spcPct val="100000"/>
              </a:lnSpc>
              <a:spcBef>
                <a:spcPts val="1733"/>
              </a:spcBef>
              <a:buNone/>
            </a:pPr>
            <a:r>
              <a:rPr lang="en" sz="3067" b="1"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Discover the big impact one word can make.</a:t>
            </a:r>
            <a:endParaRPr sz="3067" b="1"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endParaRPr>
          </a:p>
          <a:p>
            <a:pPr marL="0" indent="0" algn="ctr">
              <a:lnSpc>
                <a:spcPct val="100000"/>
              </a:lnSpc>
              <a:spcBef>
                <a:spcPts val="1733"/>
              </a:spcBef>
              <a:buNone/>
            </a:pPr>
            <a:r>
              <a:rPr lang="en" sz="3600" b="1"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rPr>
              <a:t>One word. 365 days. A changed life.</a:t>
            </a:r>
            <a:endParaRPr sz="3600" b="1" dirty="0">
              <a:solidFill>
                <a:schemeClr val="accent5">
                  <a:lumMod val="20000"/>
                  <a:lumOff val="80000"/>
                </a:schemeClr>
              </a:solidFill>
              <a:latin typeface="GungsuhChe" panose="02030609000101010101" pitchFamily="49" charset="-127"/>
              <a:ea typeface="GungsuhChe" panose="02030609000101010101" pitchFamily="49" charset="-127"/>
              <a:cs typeface="Arial"/>
              <a:sym typeface="Arial"/>
            </a:endParaRPr>
          </a:p>
          <a:p>
            <a:pPr marL="0" indent="0">
              <a:spcBef>
                <a:spcPts val="1733"/>
              </a:spcBef>
              <a:spcAft>
                <a:spcPts val="2133"/>
              </a:spcAft>
              <a:buNone/>
            </a:pPr>
            <a:endParaRPr dirty="0">
              <a:solidFill>
                <a:schemeClr val="accent5">
                  <a:lumMod val="20000"/>
                  <a:lumOff val="80000"/>
                </a:schemeClr>
              </a:solidFill>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186633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706367" y="401633"/>
            <a:ext cx="9374000" cy="827600"/>
          </a:xfrm>
          <a:prstGeom prst="rect">
            <a:avLst/>
          </a:prstGeom>
        </p:spPr>
        <p:txBody>
          <a:bodyPr spcFirstLastPara="1" wrap="square" lIns="121900" tIns="121900" rIns="121900" bIns="121900" anchor="t" anchorCtr="0">
            <a:noAutofit/>
          </a:bodyPr>
          <a:lstStyle/>
          <a:p>
            <a:pPr marL="389457" algn="ctr">
              <a:lnSpc>
                <a:spcPct val="137500"/>
              </a:lnSpc>
              <a:spcAft>
                <a:spcPts val="1733"/>
              </a:spcAft>
            </a:pPr>
            <a:r>
              <a:rPr lang="en" sz="3867" dirty="0">
                <a:latin typeface="Arial"/>
                <a:ea typeface="Arial"/>
                <a:cs typeface="Arial"/>
                <a:sym typeface="Arial"/>
              </a:rPr>
              <a:t>Focus on </a:t>
            </a:r>
            <a:r>
              <a:rPr lang="en" sz="3867" i="1" dirty="0">
                <a:latin typeface="Arial"/>
                <a:ea typeface="Arial"/>
                <a:cs typeface="Arial"/>
                <a:sym typeface="Arial"/>
              </a:rPr>
              <a:t>being</a:t>
            </a:r>
            <a:r>
              <a:rPr lang="en" sz="3867" dirty="0">
                <a:latin typeface="Arial"/>
                <a:ea typeface="Arial"/>
                <a:cs typeface="Arial"/>
                <a:sym typeface="Arial"/>
              </a:rPr>
              <a:t> rather than </a:t>
            </a:r>
            <a:r>
              <a:rPr lang="en" sz="3867" i="1" dirty="0">
                <a:latin typeface="Arial"/>
                <a:ea typeface="Arial"/>
                <a:cs typeface="Arial"/>
                <a:sym typeface="Arial"/>
              </a:rPr>
              <a:t>doing</a:t>
            </a:r>
            <a:r>
              <a:rPr lang="en" sz="3867" dirty="0">
                <a:latin typeface="Arial"/>
                <a:ea typeface="Arial"/>
                <a:cs typeface="Arial"/>
                <a:sym typeface="Arial"/>
              </a:rPr>
              <a:t>.</a:t>
            </a:r>
            <a:endParaRPr sz="6000" dirty="0"/>
          </a:p>
        </p:txBody>
      </p:sp>
      <p:sp>
        <p:nvSpPr>
          <p:cNvPr id="290" name="Google Shape;290;p15"/>
          <p:cNvSpPr txBox="1"/>
          <p:nvPr/>
        </p:nvSpPr>
        <p:spPr>
          <a:xfrm>
            <a:off x="315238" y="1316915"/>
            <a:ext cx="11561523" cy="5227135"/>
          </a:xfrm>
          <a:prstGeom prst="rect">
            <a:avLst/>
          </a:prstGeom>
          <a:solidFill>
            <a:srgbClr val="336699"/>
          </a:solidFill>
          <a:ln>
            <a:noFill/>
          </a:ln>
        </p:spPr>
        <p:txBody>
          <a:bodyPr spcFirstLastPara="1" wrap="square" lIns="121900" tIns="121900" rIns="121900" bIns="121900" anchor="t" anchorCtr="0">
            <a:noAutofit/>
          </a:bodyPr>
          <a:lstStyle/>
          <a:p>
            <a:pPr marL="846657" indent="-457200" defTabSz="1219170">
              <a:lnSpc>
                <a:spcPct val="137500"/>
              </a:lnSpc>
              <a:spcBef>
                <a:spcPts val="1733"/>
              </a:spcBef>
              <a:buClr>
                <a:srgbClr val="000000"/>
              </a:buClr>
              <a:buFont typeface="Wingdings" panose="05000000000000000000" pitchFamily="2" charset="2"/>
              <a:buChar char="Ø"/>
            </a:pPr>
            <a:r>
              <a:rPr lang="en-US" sz="2800" kern="0" dirty="0">
                <a:solidFill>
                  <a:schemeClr val="accent4">
                    <a:lumMod val="20000"/>
                    <a:lumOff val="80000"/>
                  </a:schemeClr>
                </a:solidFill>
                <a:latin typeface="Arial"/>
                <a:cs typeface="Arial"/>
                <a:sym typeface="Arial"/>
              </a:rPr>
              <a:t>It </a:t>
            </a:r>
            <a:r>
              <a:rPr lang="en" sz="2800" kern="0" dirty="0">
                <a:solidFill>
                  <a:schemeClr val="accent4">
                    <a:lumMod val="20000"/>
                    <a:lumOff val="80000"/>
                  </a:schemeClr>
                </a:solidFill>
                <a:latin typeface="Arial"/>
                <a:cs typeface="Arial"/>
                <a:sym typeface="Arial"/>
              </a:rPr>
              <a:t>stands to</a:t>
            </a:r>
            <a:r>
              <a:rPr lang="en" sz="2800" u="sng" kern="0" dirty="0">
                <a:solidFill>
                  <a:schemeClr val="accent4">
                    <a:lumMod val="20000"/>
                    <a:lumOff val="80000"/>
                  </a:schemeClr>
                </a:solidFill>
                <a:latin typeface="Arial"/>
                <a:cs typeface="Arial"/>
                <a:sym typeface="Arial"/>
              </a:rPr>
              <a:t> inspire how you want to live</a:t>
            </a:r>
            <a:r>
              <a:rPr lang="en" sz="2800" kern="0" dirty="0">
                <a:solidFill>
                  <a:schemeClr val="accent4">
                    <a:lumMod val="20000"/>
                    <a:lumOff val="80000"/>
                  </a:schemeClr>
                </a:solidFill>
                <a:latin typeface="Arial"/>
                <a:cs typeface="Arial"/>
                <a:sym typeface="Arial"/>
              </a:rPr>
              <a:t>. </a:t>
            </a:r>
            <a:endParaRPr sz="2800" kern="0" dirty="0">
              <a:solidFill>
                <a:schemeClr val="accent4">
                  <a:lumMod val="20000"/>
                  <a:lumOff val="80000"/>
                </a:schemeClr>
              </a:solidFill>
              <a:latin typeface="Arial"/>
              <a:cs typeface="Arial"/>
              <a:sym typeface="Arial"/>
            </a:endParaRPr>
          </a:p>
          <a:p>
            <a:pPr marL="846657" indent="-457200" defTabSz="1219170">
              <a:lnSpc>
                <a:spcPct val="137500"/>
              </a:lnSpc>
              <a:spcBef>
                <a:spcPts val="1733"/>
              </a:spcBef>
              <a:buClr>
                <a:srgbClr val="000000"/>
              </a:buClr>
              <a:buFont typeface="Wingdings" panose="05000000000000000000" pitchFamily="2" charset="2"/>
              <a:buChar char="Ø"/>
            </a:pPr>
            <a:r>
              <a:rPr lang="en-US" sz="2800" kern="0" dirty="0">
                <a:solidFill>
                  <a:schemeClr val="accent4">
                    <a:lumMod val="20000"/>
                    <a:lumOff val="80000"/>
                  </a:schemeClr>
                </a:solidFill>
                <a:latin typeface="Arial"/>
                <a:cs typeface="Arial"/>
                <a:sym typeface="Arial"/>
              </a:rPr>
              <a:t>Select ONE</a:t>
            </a:r>
            <a:r>
              <a:rPr lang="en" sz="2800" kern="0" dirty="0">
                <a:solidFill>
                  <a:schemeClr val="accent4">
                    <a:lumMod val="20000"/>
                    <a:lumOff val="80000"/>
                  </a:schemeClr>
                </a:solidFill>
                <a:latin typeface="Arial"/>
                <a:cs typeface="Arial"/>
                <a:sym typeface="Arial"/>
              </a:rPr>
              <a:t> word that will help you become that. </a:t>
            </a:r>
          </a:p>
          <a:p>
            <a:pPr marL="846657" indent="-457200" defTabSz="1219170">
              <a:lnSpc>
                <a:spcPct val="137500"/>
              </a:lnSpc>
              <a:spcBef>
                <a:spcPts val="1733"/>
              </a:spcBef>
              <a:buClr>
                <a:srgbClr val="000000"/>
              </a:buClr>
              <a:buFont typeface="Wingdings" panose="05000000000000000000" pitchFamily="2" charset="2"/>
              <a:buChar char="Ø"/>
            </a:pPr>
            <a:r>
              <a:rPr lang="en" sz="2800" kern="0" dirty="0">
                <a:solidFill>
                  <a:schemeClr val="accent4">
                    <a:lumMod val="20000"/>
                    <a:lumOff val="80000"/>
                  </a:schemeClr>
                </a:solidFill>
                <a:latin typeface="Arial"/>
                <a:cs typeface="Arial"/>
                <a:sym typeface="Arial"/>
              </a:rPr>
              <a:t>Be Authentic. </a:t>
            </a:r>
            <a:r>
              <a:rPr lang="en-US" sz="2800" kern="0" dirty="0">
                <a:solidFill>
                  <a:schemeClr val="accent4">
                    <a:lumMod val="20000"/>
                    <a:lumOff val="80000"/>
                  </a:schemeClr>
                </a:solidFill>
                <a:latin typeface="Arial"/>
                <a:cs typeface="Arial"/>
                <a:sym typeface="Arial"/>
              </a:rPr>
              <a:t>You </a:t>
            </a:r>
            <a:r>
              <a:rPr lang="en" sz="2800" kern="0" dirty="0">
                <a:solidFill>
                  <a:schemeClr val="accent4">
                    <a:lumMod val="20000"/>
                    <a:lumOff val="80000"/>
                  </a:schemeClr>
                </a:solidFill>
                <a:latin typeface="Arial"/>
                <a:cs typeface="Arial"/>
                <a:sym typeface="Arial"/>
              </a:rPr>
              <a:t>want a word that’s uniquely yours.</a:t>
            </a:r>
          </a:p>
          <a:p>
            <a:pPr marL="846657" indent="-457200" defTabSz="1219170">
              <a:lnSpc>
                <a:spcPct val="137500"/>
              </a:lnSpc>
              <a:spcBef>
                <a:spcPts val="1733"/>
              </a:spcBef>
              <a:buClr>
                <a:srgbClr val="000000"/>
              </a:buClr>
              <a:buFont typeface="Wingdings" panose="05000000000000000000" pitchFamily="2" charset="2"/>
              <a:buChar char="Ø"/>
            </a:pPr>
            <a:endParaRPr lang="en" sz="2800" kern="0" dirty="0">
              <a:solidFill>
                <a:schemeClr val="accent4">
                  <a:lumMod val="20000"/>
                  <a:lumOff val="80000"/>
                </a:schemeClr>
              </a:solidFill>
              <a:latin typeface="Arial"/>
              <a:cs typeface="Arial"/>
              <a:sym typeface="Arial"/>
            </a:endParaRPr>
          </a:p>
          <a:p>
            <a:pPr marL="389457" defTabSz="1219170">
              <a:lnSpc>
                <a:spcPct val="137500"/>
              </a:lnSpc>
              <a:spcBef>
                <a:spcPts val="1733"/>
              </a:spcBef>
              <a:buClr>
                <a:srgbClr val="000000"/>
              </a:buClr>
            </a:pPr>
            <a:r>
              <a:rPr lang="en-US" sz="2800" kern="0" dirty="0">
                <a:solidFill>
                  <a:schemeClr val="accent4">
                    <a:lumMod val="20000"/>
                    <a:lumOff val="80000"/>
                  </a:schemeClr>
                </a:solidFill>
                <a:latin typeface="Arial"/>
                <a:cs typeface="Arial"/>
                <a:sym typeface="Arial"/>
              </a:rPr>
              <a:t> </a:t>
            </a:r>
            <a:endParaRPr sz="2800" kern="0" dirty="0">
              <a:solidFill>
                <a:schemeClr val="accent4">
                  <a:lumMod val="20000"/>
                  <a:lumOff val="80000"/>
                </a:schemeClr>
              </a:solidFill>
              <a:latin typeface="Arial"/>
              <a:cs typeface="Arial"/>
              <a:sym typeface="Arial"/>
            </a:endParaRPr>
          </a:p>
          <a:p>
            <a:pPr defTabSz="1219170">
              <a:spcBef>
                <a:spcPts val="1733"/>
              </a:spcBef>
              <a:buClr>
                <a:srgbClr val="000000"/>
              </a:buClr>
            </a:pPr>
            <a:endParaRPr sz="1867" kern="0" dirty="0">
              <a:solidFill>
                <a:schemeClr val="accent4">
                  <a:lumMod val="20000"/>
                  <a:lumOff val="80000"/>
                </a:schemeClr>
              </a:solidFill>
              <a:latin typeface="Arial"/>
              <a:cs typeface="Arial"/>
              <a:sym typeface="Arial"/>
            </a:endParaRPr>
          </a:p>
        </p:txBody>
      </p:sp>
    </p:spTree>
    <p:extLst>
      <p:ext uri="{BB962C8B-B14F-4D97-AF65-F5344CB8AC3E}">
        <p14:creationId xmlns:p14="http://schemas.microsoft.com/office/powerpoint/2010/main" val="384618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1854567" y="318767"/>
            <a:ext cx="9374000" cy="827600"/>
          </a:xfrm>
          <a:prstGeom prst="rect">
            <a:avLst/>
          </a:prstGeom>
        </p:spPr>
        <p:txBody>
          <a:bodyPr spcFirstLastPara="1" wrap="square" lIns="121900" tIns="121900" rIns="121900" bIns="121900" anchor="t" anchorCtr="0">
            <a:noAutofit/>
          </a:bodyPr>
          <a:lstStyle/>
          <a:p>
            <a:pPr marL="389457" algn="ctr">
              <a:lnSpc>
                <a:spcPct val="137500"/>
              </a:lnSpc>
              <a:spcAft>
                <a:spcPts val="1733"/>
              </a:spcAft>
            </a:pPr>
            <a:r>
              <a:rPr lang="en-US" sz="4267" dirty="0">
                <a:latin typeface="Arial"/>
                <a:ea typeface="Arial"/>
                <a:cs typeface="Arial"/>
                <a:sym typeface="Arial"/>
              </a:rPr>
              <a:t>Time to think…</a:t>
            </a:r>
            <a:endParaRPr sz="6400" dirty="0"/>
          </a:p>
        </p:txBody>
      </p:sp>
      <p:sp>
        <p:nvSpPr>
          <p:cNvPr id="314" name="Google Shape;314;p19"/>
          <p:cNvSpPr txBox="1"/>
          <p:nvPr/>
        </p:nvSpPr>
        <p:spPr>
          <a:xfrm>
            <a:off x="275572" y="1390389"/>
            <a:ext cx="11624153" cy="5148844"/>
          </a:xfrm>
          <a:prstGeom prst="rect">
            <a:avLst/>
          </a:prstGeom>
          <a:solidFill>
            <a:srgbClr val="336699"/>
          </a:solidFill>
          <a:ln>
            <a:noFill/>
          </a:ln>
        </p:spPr>
        <p:txBody>
          <a:bodyPr spcFirstLastPara="1" wrap="square" lIns="121900" tIns="121900" rIns="121900" bIns="121900" anchor="t" anchorCtr="0">
            <a:noAutofit/>
          </a:bodyPr>
          <a:lstStyle/>
          <a:p>
            <a:pPr marL="685800" indent="-393700" defTabSz="1219170">
              <a:lnSpc>
                <a:spcPct val="137500"/>
              </a:lnSpc>
              <a:buClr>
                <a:srgbClr val="000000"/>
              </a:buClr>
              <a:buAutoNum type="arabicPeriod"/>
            </a:pPr>
            <a:r>
              <a:rPr lang="en" sz="2200" b="1" kern="0" dirty="0">
                <a:solidFill>
                  <a:schemeClr val="accent4">
                    <a:lumMod val="20000"/>
                    <a:lumOff val="80000"/>
                  </a:schemeClr>
                </a:solidFill>
                <a:latin typeface="Arial"/>
                <a:cs typeface="Arial"/>
                <a:sym typeface="Arial"/>
              </a:rPr>
              <a:t>Spend some time imagining what you want your life to look like.</a:t>
            </a:r>
            <a:r>
              <a:rPr lang="en" sz="2200" kern="0" dirty="0">
                <a:solidFill>
                  <a:schemeClr val="accent4">
                    <a:lumMod val="20000"/>
                    <a:lumOff val="80000"/>
                  </a:schemeClr>
                </a:solidFill>
                <a:latin typeface="Arial"/>
                <a:cs typeface="Arial"/>
                <a:sym typeface="Arial"/>
              </a:rPr>
              <a:t> What kind of person do you really want to be at the end of 2020? What do you want the condition of your heart and your relationships to be?  What is in your heart?  What character traits do you have? What are your best qualities?  Who do you want to be in 2020?</a:t>
            </a:r>
          </a:p>
          <a:p>
            <a:pPr marL="685800" indent="-393700" defTabSz="1219170">
              <a:lnSpc>
                <a:spcPct val="137500"/>
              </a:lnSpc>
              <a:buClr>
                <a:srgbClr val="000000"/>
              </a:buClr>
              <a:buAutoNum type="arabicPeriod"/>
            </a:pPr>
            <a:endParaRPr lang="en" sz="2200" b="1" kern="0" dirty="0">
              <a:solidFill>
                <a:schemeClr val="accent4">
                  <a:lumMod val="20000"/>
                  <a:lumOff val="80000"/>
                </a:schemeClr>
              </a:solidFill>
              <a:latin typeface="Arial"/>
              <a:cs typeface="Arial"/>
              <a:sym typeface="Arial"/>
            </a:endParaRPr>
          </a:p>
          <a:p>
            <a:pPr marL="685800" indent="-393700" defTabSz="1219170">
              <a:lnSpc>
                <a:spcPct val="137500"/>
              </a:lnSpc>
              <a:buClr>
                <a:srgbClr val="000000"/>
              </a:buClr>
              <a:buAutoNum type="arabicPeriod"/>
            </a:pPr>
            <a:r>
              <a:rPr lang="en" sz="2200" b="1" kern="0" dirty="0">
                <a:solidFill>
                  <a:schemeClr val="accent4">
                    <a:lumMod val="20000"/>
                    <a:lumOff val="80000"/>
                  </a:schemeClr>
                </a:solidFill>
                <a:latin typeface="Arial"/>
                <a:cs typeface="Arial"/>
                <a:sym typeface="Arial"/>
              </a:rPr>
              <a:t>Make a list of words (8-20) that sum up that description or that create an image of that vision you started with.</a:t>
            </a:r>
            <a:r>
              <a:rPr lang="en" sz="2200" kern="0" dirty="0">
                <a:solidFill>
                  <a:schemeClr val="accent4">
                    <a:lumMod val="20000"/>
                    <a:lumOff val="80000"/>
                  </a:schemeClr>
                </a:solidFill>
                <a:latin typeface="Arial"/>
                <a:cs typeface="Arial"/>
                <a:sym typeface="Arial"/>
              </a:rPr>
              <a:t> It can include nouns (such as </a:t>
            </a:r>
            <a:r>
              <a:rPr lang="en" sz="2200" i="1" kern="0" dirty="0">
                <a:solidFill>
                  <a:schemeClr val="accent4">
                    <a:lumMod val="20000"/>
                    <a:lumOff val="80000"/>
                  </a:schemeClr>
                </a:solidFill>
                <a:latin typeface="Arial"/>
                <a:cs typeface="Arial"/>
                <a:sym typeface="Arial"/>
              </a:rPr>
              <a:t>peace</a:t>
            </a:r>
            <a:r>
              <a:rPr lang="en" sz="2200" kern="0" dirty="0">
                <a:solidFill>
                  <a:schemeClr val="accent4">
                    <a:lumMod val="20000"/>
                    <a:lumOff val="80000"/>
                  </a:schemeClr>
                </a:solidFill>
                <a:latin typeface="Arial"/>
                <a:cs typeface="Arial"/>
                <a:sym typeface="Arial"/>
              </a:rPr>
              <a:t> or </a:t>
            </a:r>
            <a:r>
              <a:rPr lang="en" sz="2200" i="1" kern="0" dirty="0">
                <a:solidFill>
                  <a:schemeClr val="accent4">
                    <a:lumMod val="20000"/>
                    <a:lumOff val="80000"/>
                  </a:schemeClr>
                </a:solidFill>
                <a:latin typeface="Arial"/>
                <a:cs typeface="Arial"/>
                <a:sym typeface="Arial"/>
              </a:rPr>
              <a:t>joy</a:t>
            </a:r>
            <a:r>
              <a:rPr lang="en" sz="2200" kern="0" dirty="0">
                <a:solidFill>
                  <a:schemeClr val="accent4">
                    <a:lumMod val="20000"/>
                    <a:lumOff val="80000"/>
                  </a:schemeClr>
                </a:solidFill>
                <a:latin typeface="Arial"/>
                <a:cs typeface="Arial"/>
                <a:sym typeface="Arial"/>
              </a:rPr>
              <a:t>), adjectives (like </a:t>
            </a:r>
            <a:r>
              <a:rPr lang="en" sz="2200" i="1" kern="0" dirty="0">
                <a:solidFill>
                  <a:schemeClr val="accent4">
                    <a:lumMod val="20000"/>
                    <a:lumOff val="80000"/>
                  </a:schemeClr>
                </a:solidFill>
                <a:latin typeface="Arial"/>
                <a:cs typeface="Arial"/>
                <a:sym typeface="Arial"/>
              </a:rPr>
              <a:t>thoughtful</a:t>
            </a:r>
            <a:r>
              <a:rPr lang="en" sz="2200" kern="0" dirty="0">
                <a:solidFill>
                  <a:schemeClr val="accent4">
                    <a:lumMod val="20000"/>
                    <a:lumOff val="80000"/>
                  </a:schemeClr>
                </a:solidFill>
                <a:latin typeface="Arial"/>
                <a:cs typeface="Arial"/>
                <a:sym typeface="Arial"/>
              </a:rPr>
              <a:t> or </a:t>
            </a:r>
            <a:r>
              <a:rPr lang="en" sz="2200" i="1" kern="0" dirty="0">
                <a:solidFill>
                  <a:schemeClr val="accent4">
                    <a:lumMod val="20000"/>
                    <a:lumOff val="80000"/>
                  </a:schemeClr>
                </a:solidFill>
                <a:latin typeface="Arial"/>
                <a:cs typeface="Arial"/>
                <a:sym typeface="Arial"/>
              </a:rPr>
              <a:t>brave</a:t>
            </a:r>
            <a:r>
              <a:rPr lang="en" sz="2200" kern="0" dirty="0">
                <a:solidFill>
                  <a:schemeClr val="accent4">
                    <a:lumMod val="20000"/>
                    <a:lumOff val="80000"/>
                  </a:schemeClr>
                </a:solidFill>
                <a:latin typeface="Arial"/>
                <a:cs typeface="Arial"/>
                <a:sym typeface="Arial"/>
              </a:rPr>
              <a:t>), verbs (like </a:t>
            </a:r>
            <a:r>
              <a:rPr lang="en" sz="2200" i="1" kern="0" dirty="0">
                <a:solidFill>
                  <a:schemeClr val="accent4">
                    <a:lumMod val="20000"/>
                    <a:lumOff val="80000"/>
                  </a:schemeClr>
                </a:solidFill>
                <a:latin typeface="Arial"/>
                <a:cs typeface="Arial"/>
                <a:sym typeface="Arial"/>
              </a:rPr>
              <a:t>create</a:t>
            </a:r>
            <a:r>
              <a:rPr lang="en" sz="2200" kern="0" dirty="0">
                <a:solidFill>
                  <a:schemeClr val="accent4">
                    <a:lumMod val="20000"/>
                    <a:lumOff val="80000"/>
                  </a:schemeClr>
                </a:solidFill>
                <a:latin typeface="Arial"/>
                <a:cs typeface="Arial"/>
                <a:sym typeface="Arial"/>
              </a:rPr>
              <a:t> or </a:t>
            </a:r>
            <a:r>
              <a:rPr lang="en" sz="2200" i="1" kern="0" dirty="0">
                <a:solidFill>
                  <a:schemeClr val="accent4">
                    <a:lumMod val="20000"/>
                    <a:lumOff val="80000"/>
                  </a:schemeClr>
                </a:solidFill>
                <a:latin typeface="Arial"/>
                <a:cs typeface="Arial"/>
                <a:sym typeface="Arial"/>
              </a:rPr>
              <a:t>pause</a:t>
            </a:r>
            <a:r>
              <a:rPr lang="en" sz="2200" kern="0" dirty="0">
                <a:solidFill>
                  <a:schemeClr val="accent4">
                    <a:lumMod val="20000"/>
                    <a:lumOff val="80000"/>
                  </a:schemeClr>
                </a:solidFill>
                <a:latin typeface="Arial"/>
                <a:cs typeface="Arial"/>
                <a:sym typeface="Arial"/>
              </a:rPr>
              <a:t>) or even prepositions (like </a:t>
            </a:r>
            <a:r>
              <a:rPr lang="en" sz="2200" i="1" kern="0" dirty="0">
                <a:solidFill>
                  <a:schemeClr val="accent4">
                    <a:lumMod val="20000"/>
                    <a:lumOff val="80000"/>
                  </a:schemeClr>
                </a:solidFill>
                <a:latin typeface="Arial"/>
                <a:cs typeface="Arial"/>
                <a:sym typeface="Arial"/>
              </a:rPr>
              <a:t>with</a:t>
            </a:r>
            <a:r>
              <a:rPr lang="en" sz="2200" kern="0" dirty="0">
                <a:solidFill>
                  <a:schemeClr val="accent4">
                    <a:lumMod val="20000"/>
                    <a:lumOff val="80000"/>
                  </a:schemeClr>
                </a:solidFill>
                <a:latin typeface="Arial"/>
                <a:cs typeface="Arial"/>
                <a:sym typeface="Arial"/>
              </a:rPr>
              <a:t> or </a:t>
            </a:r>
            <a:r>
              <a:rPr lang="en" sz="2200" i="1" kern="0" dirty="0">
                <a:solidFill>
                  <a:schemeClr val="accent4">
                    <a:lumMod val="20000"/>
                    <a:lumOff val="80000"/>
                  </a:schemeClr>
                </a:solidFill>
                <a:latin typeface="Arial"/>
                <a:cs typeface="Arial"/>
                <a:sym typeface="Arial"/>
              </a:rPr>
              <a:t>up).</a:t>
            </a:r>
            <a:endParaRPr sz="2200" kern="0" dirty="0">
              <a:solidFill>
                <a:schemeClr val="accent4">
                  <a:lumMod val="20000"/>
                  <a:lumOff val="80000"/>
                </a:schemeClr>
              </a:solidFill>
              <a:latin typeface="Arial"/>
              <a:cs typeface="Arial"/>
              <a:sym typeface="Arial"/>
            </a:endParaRPr>
          </a:p>
          <a:p>
            <a:pPr marL="389457" defTabSz="1219170">
              <a:lnSpc>
                <a:spcPct val="137500"/>
              </a:lnSpc>
              <a:spcBef>
                <a:spcPts val="1733"/>
              </a:spcBef>
              <a:buClr>
                <a:srgbClr val="000000"/>
              </a:buClr>
            </a:pPr>
            <a:endParaRPr sz="1600" kern="0" dirty="0">
              <a:solidFill>
                <a:schemeClr val="accent4">
                  <a:lumMod val="20000"/>
                  <a:lumOff val="80000"/>
                </a:schemeClr>
              </a:solidFill>
              <a:latin typeface="Arial"/>
              <a:cs typeface="Arial"/>
              <a:sym typeface="Arial"/>
            </a:endParaRPr>
          </a:p>
          <a:p>
            <a:pPr marL="389457" defTabSz="1219170">
              <a:lnSpc>
                <a:spcPct val="137500"/>
              </a:lnSpc>
              <a:spcBef>
                <a:spcPts val="1733"/>
              </a:spcBef>
              <a:buClr>
                <a:srgbClr val="000000"/>
              </a:buClr>
            </a:pPr>
            <a:endParaRPr sz="2400" b="1" kern="0" dirty="0">
              <a:solidFill>
                <a:schemeClr val="accent4">
                  <a:lumMod val="20000"/>
                  <a:lumOff val="80000"/>
                </a:schemeClr>
              </a:solidFill>
              <a:latin typeface="Arial"/>
              <a:cs typeface="Arial"/>
              <a:sym typeface="Arial"/>
            </a:endParaRPr>
          </a:p>
          <a:p>
            <a:pPr marL="389457" defTabSz="1219170">
              <a:lnSpc>
                <a:spcPct val="137500"/>
              </a:lnSpc>
              <a:spcBef>
                <a:spcPts val="1733"/>
              </a:spcBef>
              <a:buClr>
                <a:srgbClr val="000000"/>
              </a:buClr>
            </a:pPr>
            <a:endParaRPr sz="1600" b="1" kern="0" dirty="0">
              <a:solidFill>
                <a:schemeClr val="accent4">
                  <a:lumMod val="20000"/>
                  <a:lumOff val="80000"/>
                </a:schemeClr>
              </a:solidFill>
              <a:latin typeface="Arial"/>
              <a:cs typeface="Arial"/>
              <a:sym typeface="Arial"/>
            </a:endParaRPr>
          </a:p>
          <a:p>
            <a:pPr defTabSz="1219170">
              <a:spcBef>
                <a:spcPts val="1733"/>
              </a:spcBef>
              <a:buClr>
                <a:srgbClr val="000000"/>
              </a:buClr>
            </a:pPr>
            <a:endParaRPr sz="1867" kern="0" dirty="0">
              <a:solidFill>
                <a:schemeClr val="accent4">
                  <a:lumMod val="20000"/>
                  <a:lumOff val="80000"/>
                </a:schemeClr>
              </a:solidFill>
              <a:latin typeface="Arial"/>
              <a:cs typeface="Arial"/>
              <a:sym typeface="Arial"/>
            </a:endParaRPr>
          </a:p>
        </p:txBody>
      </p:sp>
    </p:spTree>
    <p:extLst>
      <p:ext uri="{BB962C8B-B14F-4D97-AF65-F5344CB8AC3E}">
        <p14:creationId xmlns:p14="http://schemas.microsoft.com/office/powerpoint/2010/main" val="78971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1706367" y="249233"/>
            <a:ext cx="9374000" cy="627067"/>
          </a:xfrm>
          <a:prstGeom prst="rect">
            <a:avLst/>
          </a:prstGeom>
        </p:spPr>
        <p:txBody>
          <a:bodyPr spcFirstLastPara="1" wrap="square" lIns="121900" tIns="121900" rIns="121900" bIns="121900" anchor="t" anchorCtr="0">
            <a:noAutofit/>
          </a:bodyPr>
          <a:lstStyle/>
          <a:p>
            <a:pPr marL="389457" algn="ctr">
              <a:lnSpc>
                <a:spcPct val="137500"/>
              </a:lnSpc>
              <a:spcAft>
                <a:spcPts val="1733"/>
              </a:spcAft>
            </a:pPr>
            <a:r>
              <a:rPr lang="en-US" sz="4267" dirty="0">
                <a:latin typeface="Arial"/>
                <a:cs typeface="Arial"/>
                <a:sym typeface="Arial"/>
              </a:rPr>
              <a:t>Last Step</a:t>
            </a:r>
            <a:endParaRPr sz="6400" dirty="0"/>
          </a:p>
        </p:txBody>
      </p:sp>
      <p:sp>
        <p:nvSpPr>
          <p:cNvPr id="320" name="Google Shape;320;p20"/>
          <p:cNvSpPr txBox="1"/>
          <p:nvPr/>
        </p:nvSpPr>
        <p:spPr>
          <a:xfrm>
            <a:off x="228600" y="1229233"/>
            <a:ext cx="11633200" cy="5227134"/>
          </a:xfrm>
          <a:prstGeom prst="rect">
            <a:avLst/>
          </a:prstGeom>
          <a:solidFill>
            <a:srgbClr val="336699"/>
          </a:solidFill>
          <a:ln>
            <a:noFill/>
          </a:ln>
        </p:spPr>
        <p:txBody>
          <a:bodyPr spcFirstLastPara="1" wrap="square" lIns="121900" tIns="121900" rIns="121900" bIns="121900" anchor="t" anchorCtr="0">
            <a:noAutofit/>
          </a:bodyPr>
          <a:lstStyle/>
          <a:p>
            <a:pPr marL="389457" defTabSz="1219170">
              <a:lnSpc>
                <a:spcPct val="137500"/>
              </a:lnSpc>
              <a:buClr>
                <a:srgbClr val="000000"/>
              </a:buClr>
            </a:pPr>
            <a:r>
              <a:rPr lang="en" sz="2133" b="1" kern="0" dirty="0">
                <a:latin typeface="Arial"/>
                <a:cs typeface="Arial"/>
                <a:sym typeface="Arial"/>
              </a:rPr>
              <a:t>3</a:t>
            </a:r>
            <a:r>
              <a:rPr lang="en" sz="2133" b="1" kern="0" dirty="0">
                <a:highlight>
                  <a:srgbClr val="800080"/>
                </a:highlight>
                <a:latin typeface="Arial"/>
                <a:cs typeface="Arial"/>
                <a:sym typeface="Arial"/>
              </a:rPr>
              <a:t>. </a:t>
            </a:r>
            <a:r>
              <a:rPr lang="en-US" sz="2133" b="1" kern="0" dirty="0">
                <a:highlight>
                  <a:srgbClr val="800080"/>
                </a:highlight>
                <a:latin typeface="Arial"/>
                <a:cs typeface="Arial"/>
                <a:sym typeface="Arial"/>
              </a:rPr>
              <a:t>Narrow </a:t>
            </a:r>
            <a:r>
              <a:rPr lang="en" sz="2133" b="1" kern="0" dirty="0">
                <a:highlight>
                  <a:srgbClr val="800080"/>
                </a:highlight>
                <a:latin typeface="Arial"/>
                <a:cs typeface="Arial"/>
                <a:sym typeface="Arial"/>
              </a:rPr>
              <a:t>your list down </a:t>
            </a:r>
            <a:r>
              <a:rPr lang="en" sz="2133" b="1" kern="0" dirty="0">
                <a:latin typeface="Arial"/>
                <a:cs typeface="Arial"/>
                <a:sym typeface="Arial"/>
              </a:rPr>
              <a:t>to the few words that resonate most with you (meaning they mean the most to you).</a:t>
            </a:r>
            <a:r>
              <a:rPr lang="en" sz="2133" kern="0" dirty="0">
                <a:latin typeface="Arial"/>
                <a:cs typeface="Arial"/>
                <a:sym typeface="Arial"/>
              </a:rPr>
              <a:t> </a:t>
            </a:r>
          </a:p>
          <a:p>
            <a:pPr marL="1028700" defTabSz="1219170">
              <a:lnSpc>
                <a:spcPct val="137500"/>
              </a:lnSpc>
              <a:buClr>
                <a:srgbClr val="000000"/>
              </a:buClr>
            </a:pPr>
            <a:r>
              <a:rPr lang="en" sz="2133" kern="0" dirty="0">
                <a:latin typeface="Arial"/>
                <a:cs typeface="Arial"/>
                <a:sym typeface="Arial"/>
              </a:rPr>
              <a:t>Take some time to look them up in the dictionary / thesaurus, and try out similar words. Really dive into the true meaning of each word.  </a:t>
            </a:r>
          </a:p>
          <a:p>
            <a:pPr marL="389457" defTabSz="1219170">
              <a:lnSpc>
                <a:spcPct val="137500"/>
              </a:lnSpc>
              <a:buClr>
                <a:srgbClr val="000000"/>
              </a:buClr>
            </a:pPr>
            <a:endParaRPr lang="en" sz="2133" b="1" kern="0" dirty="0">
              <a:latin typeface="Arial"/>
              <a:cs typeface="Arial"/>
              <a:sym typeface="Arial"/>
            </a:endParaRPr>
          </a:p>
          <a:p>
            <a:pPr marL="389457" defTabSz="1219170">
              <a:lnSpc>
                <a:spcPct val="137500"/>
              </a:lnSpc>
              <a:buClr>
                <a:srgbClr val="000000"/>
              </a:buClr>
            </a:pPr>
            <a:r>
              <a:rPr lang="en" sz="2133" b="1" kern="0" dirty="0">
                <a:latin typeface="Arial"/>
                <a:cs typeface="Arial"/>
                <a:sym typeface="Arial"/>
              </a:rPr>
              <a:t>4. </a:t>
            </a:r>
            <a:r>
              <a:rPr lang="en" sz="2133" b="1" kern="0" dirty="0">
                <a:highlight>
                  <a:srgbClr val="800080"/>
                </a:highlight>
                <a:latin typeface="Arial"/>
                <a:cs typeface="Arial"/>
                <a:sym typeface="Arial"/>
              </a:rPr>
              <a:t>Take a deep breath and commit. </a:t>
            </a:r>
          </a:p>
          <a:p>
            <a:pPr marL="388938" indent="703263" defTabSz="1219170">
              <a:lnSpc>
                <a:spcPct val="137500"/>
              </a:lnSpc>
              <a:buClr>
                <a:srgbClr val="000000"/>
              </a:buClr>
            </a:pPr>
            <a:r>
              <a:rPr lang="en" sz="2133" kern="0" dirty="0">
                <a:latin typeface="Arial"/>
                <a:cs typeface="Arial"/>
                <a:sym typeface="Arial"/>
              </a:rPr>
              <a:t>Think about what it would be like to intentionally </a:t>
            </a:r>
            <a:r>
              <a:rPr lang="en-US" sz="2133" kern="0" dirty="0">
                <a:latin typeface="Arial"/>
                <a:cs typeface="Arial"/>
                <a:sym typeface="Arial"/>
              </a:rPr>
              <a:t>focus on</a:t>
            </a:r>
            <a:r>
              <a:rPr lang="en" sz="2133" kern="0" dirty="0">
                <a:latin typeface="Arial"/>
                <a:cs typeface="Arial"/>
                <a:sym typeface="Arial"/>
              </a:rPr>
              <a:t> this word. </a:t>
            </a:r>
          </a:p>
          <a:p>
            <a:pPr marL="388938" indent="703263" defTabSz="1219170">
              <a:lnSpc>
                <a:spcPct val="137500"/>
              </a:lnSpc>
              <a:buClr>
                <a:srgbClr val="000000"/>
              </a:buClr>
            </a:pPr>
            <a:endParaRPr lang="en" sz="2133" kern="0" dirty="0">
              <a:latin typeface="Arial"/>
              <a:cs typeface="Arial"/>
              <a:sym typeface="Arial"/>
            </a:endParaRPr>
          </a:p>
          <a:p>
            <a:pPr marL="389457" defTabSz="1219170">
              <a:lnSpc>
                <a:spcPct val="137500"/>
              </a:lnSpc>
              <a:buClr>
                <a:srgbClr val="000000"/>
              </a:buClr>
            </a:pPr>
            <a:r>
              <a:rPr lang="en-US" sz="2133" b="1" kern="0" dirty="0">
                <a:highlight>
                  <a:srgbClr val="800080"/>
                </a:highlight>
                <a:latin typeface="Arial"/>
                <a:cs typeface="Arial"/>
                <a:sym typeface="Arial"/>
              </a:rPr>
              <a:t>Write your word in large print on paper provided.</a:t>
            </a:r>
            <a:r>
              <a:rPr lang="en-US" sz="2133" b="1" kern="0" dirty="0">
                <a:latin typeface="Arial"/>
                <a:cs typeface="Arial"/>
                <a:sym typeface="Arial"/>
              </a:rPr>
              <a:t> Write an explanation of your word in ink on the back: What is its definition? Why did you choose it? How will you focus on this word moving forward? How can this word move you forward positively?</a:t>
            </a:r>
            <a:endParaRPr sz="1867" kern="0" dirty="0">
              <a:latin typeface="Arial"/>
              <a:cs typeface="Arial"/>
              <a:sym typeface="Arial"/>
            </a:endParaRPr>
          </a:p>
        </p:txBody>
      </p:sp>
    </p:spTree>
    <p:extLst>
      <p:ext uri="{BB962C8B-B14F-4D97-AF65-F5344CB8AC3E}">
        <p14:creationId xmlns:p14="http://schemas.microsoft.com/office/powerpoint/2010/main" val="4273534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Aspe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821B79-AD0B-4D14-A179-D860A55FA06E}">
  <ds:schemaRefs>
    <ds:schemaRef ds:uri="http://schemas.microsoft.com/sharepoint/v3/contenttype/forms"/>
  </ds:schemaRefs>
</ds:datastoreItem>
</file>

<file path=customXml/itemProps2.xml><?xml version="1.0" encoding="utf-8"?>
<ds:datastoreItem xmlns:ds="http://schemas.openxmlformats.org/officeDocument/2006/customXml" ds:itemID="{14758583-3BF2-49DD-B2F1-0E7456A4E134}">
  <ds:schemaRefs>
    <ds:schemaRef ds:uri="71af3243-3dd4-4a8d-8c0d-dd76da1f02a5"/>
    <ds:schemaRef ds:uri="http://schemas.microsoft.com/office/2006/documentManagement/types"/>
    <ds:schemaRef ds:uri="http://purl.org/dc/terms/"/>
    <ds:schemaRef ds:uri="16c05727-aa75-4e4a-9b5f-8a80a1165891"/>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CA6D35-17B7-413E-98AB-823CBCB8E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Widescreen</PresentationFormat>
  <Paragraphs>365</Paragraphs>
  <Slides>43</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GungsuhChe</vt:lpstr>
      <vt:lpstr>Agency FB</vt:lpstr>
      <vt:lpstr>Arial</vt:lpstr>
      <vt:lpstr>Broadway</vt:lpstr>
      <vt:lpstr>Calibri</vt:lpstr>
      <vt:lpstr>Centaur</vt:lpstr>
      <vt:lpstr>Century Gothic</vt:lpstr>
      <vt:lpstr>Century Schoolbook</vt:lpstr>
      <vt:lpstr>Corbel</vt:lpstr>
      <vt:lpstr>Garamond</vt:lpstr>
      <vt:lpstr>Noto Sans Symbols</vt:lpstr>
      <vt:lpstr>Verdana</vt:lpstr>
      <vt:lpstr>Wingdings</vt:lpstr>
      <vt:lpstr>Savon</vt:lpstr>
      <vt:lpstr>Aspect</vt:lpstr>
      <vt:lpstr>Welcome 2nd Block</vt:lpstr>
      <vt:lpstr>Welcome 3rd Block</vt:lpstr>
      <vt:lpstr>Welcome 4th Block</vt:lpstr>
      <vt:lpstr>Agenda</vt:lpstr>
      <vt:lpstr>One Word 2020 *Link 1 (2min) *Link 2 (USA Today) </vt:lpstr>
      <vt:lpstr>One Word 2020  </vt:lpstr>
      <vt:lpstr>Focus on being rather than doing.</vt:lpstr>
      <vt:lpstr>Time to think…</vt:lpstr>
      <vt:lpstr>Last Step</vt:lpstr>
      <vt:lpstr>My Example:</vt:lpstr>
      <vt:lpstr>Welcome Day 2</vt:lpstr>
      <vt:lpstr>Wrap-up Class Expectations &amp;  One Word</vt:lpstr>
      <vt:lpstr>Agenda</vt:lpstr>
      <vt:lpstr> Notes: “Semester Long Terms” (Put this handout in the “notes” section of your binder)</vt:lpstr>
      <vt:lpstr>Jot down the bold print:</vt:lpstr>
      <vt:lpstr>Characterization Examples:</vt:lpstr>
      <vt:lpstr>Ethnic Hash </vt:lpstr>
      <vt:lpstr>Setting up your Writer’s Notebook</vt:lpstr>
      <vt:lpstr>HW: Read Article</vt:lpstr>
      <vt:lpstr>Welcome Day3!</vt:lpstr>
      <vt:lpstr>Agenda</vt:lpstr>
      <vt:lpstr>Writer’s Notebook –page 3</vt:lpstr>
      <vt:lpstr>Swap</vt:lpstr>
      <vt:lpstr>Ethnic Hash </vt:lpstr>
      <vt:lpstr>PowerPoint Presentation</vt:lpstr>
      <vt:lpstr>PowerPoint Presentation</vt:lpstr>
      <vt:lpstr>PowerPoint Presentation</vt:lpstr>
      <vt:lpstr>Agenda</vt:lpstr>
      <vt:lpstr>Flipgrid code: flipgrid.com/ellwood4107</vt:lpstr>
      <vt:lpstr>Goal:   Finding the one…</vt:lpstr>
      <vt:lpstr>Springboard: “Two Kinds” </vt:lpstr>
      <vt:lpstr>Welcome to Day 5</vt:lpstr>
      <vt:lpstr>Agenda</vt:lpstr>
      <vt:lpstr>PowerPoint Presentation</vt:lpstr>
      <vt:lpstr>PowerPoint Presentation</vt:lpstr>
      <vt:lpstr>Reminder:  1st “Big” assignment Due</vt:lpstr>
      <vt:lpstr>Film Clip Friday #1:   In Warm-up Section of Notebook…include today’s date</vt:lpstr>
      <vt:lpstr>Springboard: “Two Kinds” </vt:lpstr>
      <vt:lpstr>Springboard: “Two Kinds” </vt:lpstr>
      <vt:lpstr>9 Alignments</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2020-01-09T14:46:14Z</dcterms:created>
  <dcterms:modified xsi:type="dcterms:W3CDTF">2020-01-11T23:44:38Z</dcterms:modified>
</cp:coreProperties>
</file>