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954825" cy="9240825"/>
  <p:embeddedFontLs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13762" cy="4636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39466" y="0"/>
            <a:ext cx="3013762" cy="4636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777192"/>
            <a:ext cx="3013762" cy="4636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39466" y="8777192"/>
            <a:ext cx="3013762" cy="463645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rIns="92525" tIns="462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95483" y="4447153"/>
            <a:ext cx="5563869" cy="363857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706437" y="1155700"/>
            <a:ext cx="5541962" cy="3117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Shape 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0" name="Shape 30"/>
          <p:cNvSpPr txBox="1"/>
          <p:nvPr>
            <p:ph type="ctrTitle"/>
          </p:nvPr>
        </p:nvSpPr>
        <p:spPr>
          <a:xfrm>
            <a:off x="1154954" y="2099733"/>
            <a:ext cx="8825657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5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92CF7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 rot="5400000">
            <a:off x="10158983" y="1792224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 rot="5400000">
            <a:off x="8951976" y="3227831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Shape 34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noramic Picture with Ca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6" name="Shape 1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4AB5C4">
                    <a:alpha val="10980"/>
                  </a:srgbClr>
                </a:gs>
                <a:gs pos="36000">
                  <a:srgbClr val="4AB5C4">
                    <a:alpha val="9803"/>
                  </a:srgbClr>
                </a:gs>
                <a:gs pos="75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AB5C4">
                    <a:alpha val="7843"/>
                  </a:srgbClr>
                </a:gs>
                <a:gs pos="36000">
                  <a:srgbClr val="4AB5C4">
                    <a:alpha val="7843"/>
                  </a:srgbClr>
                </a:gs>
                <a:gs pos="72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66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AB5C4">
                    <a:alpha val="6666"/>
                  </a:srgbClr>
                </a:gs>
                <a:gs pos="36000">
                  <a:srgbClr val="4AB5C4">
                    <a:alpha val="5882"/>
                  </a:srgbClr>
                </a:gs>
                <a:gs pos="69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73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rot="10371525">
              <a:off x="263766" y="4438254"/>
              <a:ext cx="3299406" cy="440923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10800000">
              <a:off x="459505" y="321130"/>
              <a:ext cx="11277600" cy="45338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42"/>
                  </a:lnTo>
                  <a:lnTo>
                    <a:pt x="120000" y="42"/>
                  </a:lnTo>
                  <a:lnTo>
                    <a:pt x="117280" y="1092"/>
                  </a:lnTo>
                  <a:lnTo>
                    <a:pt x="114560" y="2100"/>
                  </a:lnTo>
                  <a:lnTo>
                    <a:pt x="111841" y="3067"/>
                  </a:lnTo>
                  <a:lnTo>
                    <a:pt x="109104" y="3907"/>
                  </a:lnTo>
                  <a:lnTo>
                    <a:pt x="106385" y="4747"/>
                  </a:lnTo>
                  <a:lnTo>
                    <a:pt x="103648" y="5546"/>
                  </a:lnTo>
                  <a:lnTo>
                    <a:pt x="100945" y="6218"/>
                  </a:lnTo>
                  <a:lnTo>
                    <a:pt x="98209" y="6848"/>
                  </a:lnTo>
                  <a:lnTo>
                    <a:pt x="95489" y="7436"/>
                  </a:lnTo>
                  <a:lnTo>
                    <a:pt x="92804" y="7941"/>
                  </a:lnTo>
                  <a:lnTo>
                    <a:pt x="90101" y="8445"/>
                  </a:lnTo>
                  <a:lnTo>
                    <a:pt x="87415" y="8865"/>
                  </a:lnTo>
                  <a:lnTo>
                    <a:pt x="84746" y="9201"/>
                  </a:lnTo>
                  <a:lnTo>
                    <a:pt x="82077" y="9537"/>
                  </a:lnTo>
                  <a:lnTo>
                    <a:pt x="79442" y="9831"/>
                  </a:lnTo>
                  <a:lnTo>
                    <a:pt x="76824" y="10042"/>
                  </a:lnTo>
                  <a:lnTo>
                    <a:pt x="74206" y="10210"/>
                  </a:lnTo>
                  <a:lnTo>
                    <a:pt x="71621" y="10378"/>
                  </a:lnTo>
                  <a:lnTo>
                    <a:pt x="69054" y="10462"/>
                  </a:lnTo>
                  <a:lnTo>
                    <a:pt x="66503" y="10546"/>
                  </a:lnTo>
                  <a:lnTo>
                    <a:pt x="63986" y="10588"/>
                  </a:lnTo>
                  <a:lnTo>
                    <a:pt x="61486" y="10546"/>
                  </a:lnTo>
                  <a:lnTo>
                    <a:pt x="59020" y="10546"/>
                  </a:lnTo>
                  <a:lnTo>
                    <a:pt x="56570" y="10462"/>
                  </a:lnTo>
                  <a:lnTo>
                    <a:pt x="54172" y="10336"/>
                  </a:lnTo>
                  <a:lnTo>
                    <a:pt x="51790" y="10210"/>
                  </a:lnTo>
                  <a:lnTo>
                    <a:pt x="49459" y="10084"/>
                  </a:lnTo>
                  <a:lnTo>
                    <a:pt x="47145" y="9873"/>
                  </a:lnTo>
                  <a:lnTo>
                    <a:pt x="44864" y="9663"/>
                  </a:lnTo>
                  <a:lnTo>
                    <a:pt x="42635" y="9453"/>
                  </a:lnTo>
                  <a:lnTo>
                    <a:pt x="38277" y="8907"/>
                  </a:lnTo>
                  <a:lnTo>
                    <a:pt x="34104" y="8319"/>
                  </a:lnTo>
                  <a:lnTo>
                    <a:pt x="30101" y="7689"/>
                  </a:lnTo>
                  <a:lnTo>
                    <a:pt x="26300" y="7016"/>
                  </a:lnTo>
                  <a:lnTo>
                    <a:pt x="22685" y="6302"/>
                  </a:lnTo>
                  <a:lnTo>
                    <a:pt x="19324" y="5546"/>
                  </a:lnTo>
                  <a:lnTo>
                    <a:pt x="16165" y="4789"/>
                  </a:lnTo>
                  <a:lnTo>
                    <a:pt x="13260" y="4033"/>
                  </a:lnTo>
                  <a:lnTo>
                    <a:pt x="10591" y="3319"/>
                  </a:lnTo>
                  <a:lnTo>
                    <a:pt x="8226" y="2647"/>
                  </a:lnTo>
                  <a:lnTo>
                    <a:pt x="6097" y="2016"/>
                  </a:lnTo>
                  <a:lnTo>
                    <a:pt x="4290" y="1470"/>
                  </a:lnTo>
                  <a:lnTo>
                    <a:pt x="2787" y="966"/>
                  </a:lnTo>
                  <a:lnTo>
                    <a:pt x="709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4" name="Shape 134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5" name="Shape 135"/>
          <p:cNvSpPr txBox="1"/>
          <p:nvPr>
            <p:ph type="title"/>
          </p:nvPr>
        </p:nvSpPr>
        <p:spPr>
          <a:xfrm>
            <a:off x="1154954" y="4969926"/>
            <a:ext cx="882565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6" name="Shape 136"/>
          <p:cNvSpPr/>
          <p:nvPr>
            <p:ph idx="2" type="pic"/>
          </p:nvPr>
        </p:nvSpPr>
        <p:spPr>
          <a:xfrm>
            <a:off x="1154954" y="685800"/>
            <a:ext cx="8825659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1154954" y="5536664"/>
            <a:ext cx="8825657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92CF7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0" name="Shape 140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itle and 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Shape 14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4" name="Shape 14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4AB5C4">
                    <a:alpha val="10980"/>
                  </a:srgbClr>
                </a:gs>
                <a:gs pos="36000">
                  <a:srgbClr val="4AB5C4">
                    <a:alpha val="9803"/>
                  </a:srgbClr>
                </a:gs>
                <a:gs pos="75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AB5C4">
                    <a:alpha val="7843"/>
                  </a:srgbClr>
                </a:gs>
                <a:gs pos="36000">
                  <a:srgbClr val="4AB5C4">
                    <a:alpha val="7843"/>
                  </a:srgbClr>
                </a:gs>
                <a:gs pos="72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66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AB5C4">
                    <a:alpha val="6666"/>
                  </a:srgbClr>
                </a:gs>
                <a:gs pos="36000">
                  <a:srgbClr val="4AB5C4">
                    <a:alpha val="5882"/>
                  </a:srgbClr>
                </a:gs>
                <a:gs pos="69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73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455612" y="2801318"/>
              <a:ext cx="11277600" cy="3602636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984"/>
                  </a:lnTo>
                  <a:lnTo>
                    <a:pt x="120000" y="120000"/>
                  </a:lnTo>
                  <a:lnTo>
                    <a:pt x="120000" y="60"/>
                  </a:lnTo>
                  <a:lnTo>
                    <a:pt x="120000" y="60"/>
                  </a:lnTo>
                  <a:lnTo>
                    <a:pt x="117276" y="1374"/>
                  </a:lnTo>
                  <a:lnTo>
                    <a:pt x="114564" y="2642"/>
                  </a:lnTo>
                  <a:lnTo>
                    <a:pt x="111840" y="3866"/>
                  </a:lnTo>
                  <a:lnTo>
                    <a:pt x="109104" y="4923"/>
                  </a:lnTo>
                  <a:lnTo>
                    <a:pt x="106380" y="5980"/>
                  </a:lnTo>
                  <a:lnTo>
                    <a:pt x="103644" y="6977"/>
                  </a:lnTo>
                  <a:lnTo>
                    <a:pt x="100944" y="7822"/>
                  </a:lnTo>
                  <a:lnTo>
                    <a:pt x="98208" y="8623"/>
                  </a:lnTo>
                  <a:lnTo>
                    <a:pt x="95484" y="9363"/>
                  </a:lnTo>
                  <a:lnTo>
                    <a:pt x="92808" y="9997"/>
                  </a:lnTo>
                  <a:lnTo>
                    <a:pt x="90096" y="10631"/>
                  </a:lnTo>
                  <a:lnTo>
                    <a:pt x="87420" y="11160"/>
                  </a:lnTo>
                  <a:lnTo>
                    <a:pt x="84744" y="11583"/>
                  </a:lnTo>
                  <a:lnTo>
                    <a:pt x="82080" y="12006"/>
                  </a:lnTo>
                  <a:lnTo>
                    <a:pt x="79440" y="12368"/>
                  </a:lnTo>
                  <a:lnTo>
                    <a:pt x="76824" y="12640"/>
                  </a:lnTo>
                  <a:lnTo>
                    <a:pt x="74208" y="12851"/>
                  </a:lnTo>
                  <a:lnTo>
                    <a:pt x="71616" y="13063"/>
                  </a:lnTo>
                  <a:lnTo>
                    <a:pt x="69060" y="13168"/>
                  </a:lnTo>
                  <a:lnTo>
                    <a:pt x="66504" y="13274"/>
                  </a:lnTo>
                  <a:lnTo>
                    <a:pt x="63984" y="13319"/>
                  </a:lnTo>
                  <a:lnTo>
                    <a:pt x="61488" y="13274"/>
                  </a:lnTo>
                  <a:lnTo>
                    <a:pt x="59016" y="13274"/>
                  </a:lnTo>
                  <a:lnTo>
                    <a:pt x="56568" y="13168"/>
                  </a:lnTo>
                  <a:lnTo>
                    <a:pt x="54168" y="13002"/>
                  </a:lnTo>
                  <a:lnTo>
                    <a:pt x="51792" y="12851"/>
                  </a:lnTo>
                  <a:lnTo>
                    <a:pt x="49464" y="12685"/>
                  </a:lnTo>
                  <a:lnTo>
                    <a:pt x="47148" y="12428"/>
                  </a:lnTo>
                  <a:lnTo>
                    <a:pt x="44868" y="12157"/>
                  </a:lnTo>
                  <a:lnTo>
                    <a:pt x="42636" y="11900"/>
                  </a:lnTo>
                  <a:lnTo>
                    <a:pt x="38280" y="11205"/>
                  </a:lnTo>
                  <a:lnTo>
                    <a:pt x="34104" y="10465"/>
                  </a:lnTo>
                  <a:lnTo>
                    <a:pt x="30096" y="9680"/>
                  </a:lnTo>
                  <a:lnTo>
                    <a:pt x="26304" y="8834"/>
                  </a:lnTo>
                  <a:lnTo>
                    <a:pt x="22680" y="7928"/>
                  </a:lnTo>
                  <a:lnTo>
                    <a:pt x="19320" y="6977"/>
                  </a:lnTo>
                  <a:lnTo>
                    <a:pt x="16164" y="6025"/>
                  </a:lnTo>
                  <a:lnTo>
                    <a:pt x="13260" y="5074"/>
                  </a:lnTo>
                  <a:lnTo>
                    <a:pt x="10596" y="4183"/>
                  </a:lnTo>
                  <a:lnTo>
                    <a:pt x="8232" y="3337"/>
                  </a:lnTo>
                  <a:lnTo>
                    <a:pt x="6096" y="2537"/>
                  </a:lnTo>
                  <a:lnTo>
                    <a:pt x="4296" y="1857"/>
                  </a:lnTo>
                  <a:lnTo>
                    <a:pt x="2784" y="1223"/>
                  </a:lnTo>
                  <a:lnTo>
                    <a:pt x="708" y="3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2" name="Shape 152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3" name="Shape 153"/>
          <p:cNvSpPr txBox="1"/>
          <p:nvPr>
            <p:ph type="title"/>
          </p:nvPr>
        </p:nvSpPr>
        <p:spPr>
          <a:xfrm>
            <a:off x="1148798" y="1063416"/>
            <a:ext cx="8831816" cy="13729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7" name="Shape 157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Quote with Caption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Shape 16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1" name="Shape 16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4AB5C4">
                    <a:alpha val="10980"/>
                  </a:srgbClr>
                </a:gs>
                <a:gs pos="36000">
                  <a:srgbClr val="4AB5C4">
                    <a:alpha val="9803"/>
                  </a:srgbClr>
                </a:gs>
                <a:gs pos="75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AB5C4">
                    <a:alpha val="7843"/>
                  </a:srgbClr>
                </a:gs>
                <a:gs pos="36000">
                  <a:srgbClr val="4AB5C4">
                    <a:alpha val="7843"/>
                  </a:srgbClr>
                </a:gs>
                <a:gs pos="72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66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AB5C4">
                    <a:alpha val="6666"/>
                  </a:srgbClr>
                </a:gs>
                <a:gs pos="36000">
                  <a:srgbClr val="4AB5C4">
                    <a:alpha val="5882"/>
                  </a:srgbClr>
                </a:gs>
                <a:gs pos="69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73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455612" y="4241801"/>
              <a:ext cx="11277600" cy="233716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9" name="Shape 169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0" name="Shape 170"/>
          <p:cNvSpPr txBox="1"/>
          <p:nvPr/>
        </p:nvSpPr>
        <p:spPr>
          <a:xfrm>
            <a:off x="881566" y="607335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-US" sz="9600">
                <a:solidFill>
                  <a:srgbClr val="92CF7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9884457" y="2613786"/>
            <a:ext cx="65276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-US" sz="9600">
                <a:solidFill>
                  <a:srgbClr val="92CF7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72" name="Shape 172"/>
          <p:cNvSpPr txBox="1"/>
          <p:nvPr>
            <p:ph type="title"/>
          </p:nvPr>
        </p:nvSpPr>
        <p:spPr>
          <a:xfrm>
            <a:off x="1581878" y="982133"/>
            <a:ext cx="8453905" cy="2696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1945944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small" strike="noStrike">
                <a:solidFill>
                  <a:srgbClr val="92CF7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2" type="body"/>
          </p:nvPr>
        </p:nvSpPr>
        <p:spPr>
          <a:xfrm>
            <a:off x="1154954" y="5029198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7" name="Shape 177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Name Card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Shape 18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1" name="Shape 18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4AB5C4">
                    <a:alpha val="10980"/>
                  </a:srgbClr>
                </a:gs>
                <a:gs pos="36000">
                  <a:srgbClr val="4AB5C4">
                    <a:alpha val="9803"/>
                  </a:srgbClr>
                </a:gs>
                <a:gs pos="75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AB5C4">
                    <a:alpha val="7843"/>
                  </a:srgbClr>
                </a:gs>
                <a:gs pos="36000">
                  <a:srgbClr val="4AB5C4">
                    <a:alpha val="7843"/>
                  </a:srgbClr>
                </a:gs>
                <a:gs pos="72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66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AB5C4">
                    <a:alpha val="6666"/>
                  </a:srgbClr>
                </a:gs>
                <a:gs pos="36000">
                  <a:srgbClr val="4AB5C4">
                    <a:alpha val="5882"/>
                  </a:srgbClr>
                </a:gs>
                <a:gs pos="69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73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455612" y="4241801"/>
              <a:ext cx="11277600" cy="233716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9" name="Shape 189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0" name="Shape 190"/>
          <p:cNvSpPr txBox="1"/>
          <p:nvPr>
            <p:ph type="title"/>
          </p:nvPr>
        </p:nvSpPr>
        <p:spPr>
          <a:xfrm>
            <a:off x="1154954" y="2370666"/>
            <a:ext cx="8825659" cy="18225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1154954" y="5024967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92CF7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4" name="Shape 194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 Column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1154954" y="2603501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92CF7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2" type="body"/>
          </p:nvPr>
        </p:nvSpPr>
        <p:spPr>
          <a:xfrm>
            <a:off x="1154953" y="3179764"/>
            <a:ext cx="3141878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3" type="body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92CF7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4" type="body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5" type="body"/>
          </p:nvPr>
        </p:nvSpPr>
        <p:spPr>
          <a:xfrm>
            <a:off x="7888135" y="2603500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92CF7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6" type="body"/>
          </p:nvPr>
        </p:nvSpPr>
        <p:spPr>
          <a:xfrm>
            <a:off x="7888328" y="3179761"/>
            <a:ext cx="3145535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204" name="Shape 204"/>
          <p:cNvCxnSpPr/>
          <p:nvPr/>
        </p:nvCxnSpPr>
        <p:spPr>
          <a:xfrm>
            <a:off x="4403971" y="2569633"/>
            <a:ext cx="0" cy="3492498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Shape 205"/>
          <p:cNvCxnSpPr/>
          <p:nvPr/>
        </p:nvCxnSpPr>
        <p:spPr>
          <a:xfrm>
            <a:off x="7772400" y="2569633"/>
            <a:ext cx="0" cy="3492498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Shape 206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 Picture Column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92CF7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2" name="Shape 212"/>
          <p:cNvSpPr/>
          <p:nvPr>
            <p:ph idx="2" type="pic"/>
          </p:nvPr>
        </p:nvSpPr>
        <p:spPr>
          <a:xfrm>
            <a:off x="1334553" y="2603500"/>
            <a:ext cx="2691241" cy="1591509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3" type="body"/>
          </p:nvPr>
        </p:nvSpPr>
        <p:spPr>
          <a:xfrm>
            <a:off x="1154954" y="5109105"/>
            <a:ext cx="3050438" cy="9179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4" type="body"/>
          </p:nvPr>
        </p:nvSpPr>
        <p:spPr>
          <a:xfrm>
            <a:off x="456886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92CF7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Shape 215"/>
          <p:cNvSpPr/>
          <p:nvPr>
            <p:ph idx="5" type="pic"/>
          </p:nvPr>
        </p:nvSpPr>
        <p:spPr>
          <a:xfrm>
            <a:off x="4748462" y="2603500"/>
            <a:ext cx="2691243" cy="1591509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6" type="body"/>
          </p:nvPr>
        </p:nvSpPr>
        <p:spPr>
          <a:xfrm>
            <a:off x="4570171" y="5109105"/>
            <a:ext cx="3050438" cy="9179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7" type="body"/>
          </p:nvPr>
        </p:nvSpPr>
        <p:spPr>
          <a:xfrm>
            <a:off x="7982775" y="4532844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92CF7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8" name="Shape 218"/>
          <p:cNvSpPr/>
          <p:nvPr>
            <p:ph idx="8" type="pic"/>
          </p:nvPr>
        </p:nvSpPr>
        <p:spPr>
          <a:xfrm>
            <a:off x="8163031" y="2603500"/>
            <a:ext cx="2691241" cy="1591509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9" type="body"/>
          </p:nvPr>
        </p:nvSpPr>
        <p:spPr>
          <a:xfrm>
            <a:off x="7982775" y="5109103"/>
            <a:ext cx="3051096" cy="9179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220" name="Shape 220"/>
          <p:cNvCxnSpPr/>
          <p:nvPr/>
        </p:nvCxnSpPr>
        <p:spPr>
          <a:xfrm>
            <a:off x="4405830" y="2569633"/>
            <a:ext cx="0" cy="3492498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Shape 221"/>
          <p:cNvCxnSpPr/>
          <p:nvPr/>
        </p:nvCxnSpPr>
        <p:spPr>
          <a:xfrm>
            <a:off x="7797802" y="2569633"/>
            <a:ext cx="0" cy="3492498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Shape 222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1" type="ftr"/>
          </p:nvPr>
        </p:nvSpPr>
        <p:spPr>
          <a:xfrm>
            <a:off x="561110" y="6391837"/>
            <a:ext cx="3644281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 rot="5400000">
            <a:off x="3859633" y="-101179"/>
            <a:ext cx="3416299" cy="88256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0" type="dt"/>
          </p:nvPr>
        </p:nvSpPr>
        <p:spPr>
          <a:xfrm>
            <a:off x="10695439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vertTitleAndTx">
  <p:cSld name="Vertical Title and 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Shape 2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3" name="Shape 2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4AB5C4">
                    <a:alpha val="10980"/>
                  </a:srgbClr>
                </a:gs>
                <a:gs pos="36000">
                  <a:srgbClr val="4AB5C4">
                    <a:alpha val="9803"/>
                  </a:srgbClr>
                </a:gs>
                <a:gs pos="75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AB5C4">
                    <a:alpha val="7843"/>
                  </a:srgbClr>
                </a:gs>
                <a:gs pos="36000">
                  <a:srgbClr val="4AB5C4">
                    <a:alpha val="7843"/>
                  </a:srgbClr>
                </a:gs>
                <a:gs pos="72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66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AB5C4">
                    <a:alpha val="6666"/>
                  </a:srgbClr>
                </a:gs>
                <a:gs pos="36000">
                  <a:srgbClr val="4AB5C4">
                    <a:alpha val="5882"/>
                  </a:srgbClr>
                </a:gs>
                <a:gs pos="69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73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414866" y="402164"/>
              <a:ext cx="6510865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 rot="5101749">
              <a:off x="6294738" y="4577737"/>
              <a:ext cx="3299407" cy="440923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 rot="5400000">
              <a:off x="4449232" y="2801720"/>
              <a:ext cx="6053669" cy="125455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2" name="Shape 242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3" name="Shape 243"/>
          <p:cNvSpPr txBox="1"/>
          <p:nvPr>
            <p:ph type="title"/>
          </p:nvPr>
        </p:nvSpPr>
        <p:spPr>
          <a:xfrm rot="5400000">
            <a:off x="6915922" y="2947779"/>
            <a:ext cx="4748589" cy="14099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 rot="5400000">
            <a:off x="1908671" y="524749"/>
            <a:ext cx="4748589" cy="62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0" type="dt"/>
          </p:nvPr>
        </p:nvSpPr>
        <p:spPr>
          <a:xfrm>
            <a:off x="10653103" y="6391837"/>
            <a:ext cx="992134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7" name="Shape 247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Section 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9" name="Shape 4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4AB5C4">
                    <a:alpha val="10980"/>
                  </a:srgbClr>
                </a:gs>
                <a:gs pos="36000">
                  <a:srgbClr val="4AB5C4">
                    <a:alpha val="9803"/>
                  </a:srgbClr>
                </a:gs>
                <a:gs pos="75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AB5C4">
                    <a:alpha val="7843"/>
                  </a:srgbClr>
                </a:gs>
                <a:gs pos="36000">
                  <a:srgbClr val="4AB5C4">
                    <a:alpha val="7843"/>
                  </a:srgbClr>
                </a:gs>
                <a:gs pos="72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66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AB5C4">
                    <a:alpha val="6666"/>
                  </a:srgbClr>
                </a:gs>
                <a:gs pos="36000">
                  <a:srgbClr val="4AB5C4">
                    <a:alpha val="5882"/>
                  </a:srgbClr>
                </a:gs>
                <a:gs pos="69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73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289800" y="402164"/>
              <a:ext cx="44788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-5400000">
              <a:off x="3787244" y="2801721"/>
              <a:ext cx="6053669" cy="125455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7" name="Shape 57"/>
            <p:cNvSpPr/>
            <p:nvPr/>
          </p:nvSpPr>
          <p:spPr>
            <a:xfrm rot="-5677511">
              <a:off x="4698352" y="1826078"/>
              <a:ext cx="3299406" cy="440923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1154954" y="2677644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95559" y="2677643"/>
            <a:ext cx="3757544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92CF7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Shape 63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6208712" y="2603500"/>
            <a:ext cx="4825158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1154954" y="3179761"/>
            <a:ext cx="4825158" cy="28400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3" type="body"/>
          </p:nvPr>
        </p:nvSpPr>
        <p:spPr>
          <a:xfrm>
            <a:off x="6208712" y="2603500"/>
            <a:ext cx="48251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4" type="body"/>
          </p:nvPr>
        </p:nvSpPr>
        <p:spPr>
          <a:xfrm>
            <a:off x="6208712" y="3179761"/>
            <a:ext cx="4825158" cy="28400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Shape 84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Content with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Shape 8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8" name="Shape 8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4AB5C4">
                    <a:alpha val="10980"/>
                  </a:srgbClr>
                </a:gs>
                <a:gs pos="36000">
                  <a:srgbClr val="4AB5C4">
                    <a:alpha val="9803"/>
                  </a:srgbClr>
                </a:gs>
                <a:gs pos="75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AB5C4">
                    <a:alpha val="7843"/>
                  </a:srgbClr>
                </a:gs>
                <a:gs pos="36000">
                  <a:srgbClr val="4AB5C4">
                    <a:alpha val="7843"/>
                  </a:srgbClr>
                </a:gs>
                <a:gs pos="72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66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AB5C4">
                    <a:alpha val="6666"/>
                  </a:srgbClr>
                </a:gs>
                <a:gs pos="36000">
                  <a:srgbClr val="4AB5C4">
                    <a:alpha val="5882"/>
                  </a:srgbClr>
                </a:gs>
                <a:gs pos="69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73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5713412" y="402164"/>
              <a:ext cx="6055252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 rot="-5677511">
              <a:off x="3140484" y="1826078"/>
              <a:ext cx="3299406" cy="440923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 rot="-5400000">
              <a:off x="2229376" y="2801721"/>
              <a:ext cx="6053669" cy="125455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7" name="Shape 97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8" name="Shape 98"/>
          <p:cNvSpPr txBox="1"/>
          <p:nvPr>
            <p:ph type="title"/>
          </p:nvPr>
        </p:nvSpPr>
        <p:spPr>
          <a:xfrm>
            <a:off x="1154954" y="1295400"/>
            <a:ext cx="279315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1154954" y="3129280"/>
            <a:ext cx="2793158" cy="28955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92CF7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Shape 103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Picture with Ca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7" name="Shape 10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4AB5C4">
                    <a:alpha val="10980"/>
                  </a:srgbClr>
                </a:gs>
                <a:gs pos="36000">
                  <a:srgbClr val="4AB5C4">
                    <a:alpha val="9803"/>
                  </a:srgbClr>
                </a:gs>
                <a:gs pos="75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AB5C4">
                    <a:alpha val="7843"/>
                  </a:srgbClr>
                </a:gs>
                <a:gs pos="36000">
                  <a:srgbClr val="4AB5C4">
                    <a:alpha val="7843"/>
                  </a:srgbClr>
                </a:gs>
                <a:gs pos="72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66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AB5C4">
                    <a:alpha val="6666"/>
                  </a:srgbClr>
                </a:gs>
                <a:gs pos="36000">
                  <a:srgbClr val="4AB5C4">
                    <a:alpha val="5882"/>
                  </a:srgbClr>
                </a:gs>
                <a:gs pos="69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73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6172200" y="402164"/>
              <a:ext cx="55964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rot="-5677511">
              <a:off x="4203593" y="1826078"/>
              <a:ext cx="3299406" cy="440923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3295431" y="2801721"/>
              <a:ext cx="6053669" cy="125455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6" name="Shape 116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7" name="Shape 117"/>
          <p:cNvSpPr txBox="1"/>
          <p:nvPr>
            <p:ph type="title"/>
          </p:nvPr>
        </p:nvSpPr>
        <p:spPr>
          <a:xfrm>
            <a:off x="1154954" y="1693333"/>
            <a:ext cx="3865134" cy="173566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" name="Shape 118"/>
          <p:cNvSpPr/>
          <p:nvPr>
            <p:ph idx="2" type="pic"/>
          </p:nvPr>
        </p:nvSpPr>
        <p:spPr>
          <a:xfrm>
            <a:off x="6547869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1154954" y="3657600"/>
            <a:ext cx="3859212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92CF7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Shape 122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4AB5C4">
                    <a:alpha val="10980"/>
                  </a:srgbClr>
                </a:gs>
                <a:gs pos="36000">
                  <a:srgbClr val="4AB5C4">
                    <a:alpha val="9803"/>
                  </a:srgbClr>
                </a:gs>
                <a:gs pos="75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AB5C4">
                    <a:alpha val="7843"/>
                  </a:srgbClr>
                </a:gs>
                <a:gs pos="36000">
                  <a:srgbClr val="4AB5C4">
                    <a:alpha val="7843"/>
                  </a:srgbClr>
                </a:gs>
                <a:gs pos="72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66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AB5C4">
                    <a:alpha val="6666"/>
                  </a:srgbClr>
                </a:gs>
                <a:gs pos="36000">
                  <a:srgbClr val="4AB5C4">
                    <a:alpha val="5882"/>
                  </a:srgbClr>
                </a:gs>
                <a:gs pos="69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4AB5C4">
                    <a:alpha val="13725"/>
                  </a:srgbClr>
                </a:gs>
                <a:gs pos="36000">
                  <a:srgbClr val="4AB5C4">
                    <a:alpha val="6666"/>
                  </a:srgbClr>
                </a:gs>
                <a:gs pos="73000">
                  <a:srgbClr val="4AB5C4">
                    <a:alpha val="0"/>
                  </a:srgbClr>
                </a:gs>
                <a:gs pos="100000">
                  <a:srgbClr val="4AB5C4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-589932">
              <a:off x="8490951" y="1797516"/>
              <a:ext cx="3299407" cy="440924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459506" y="1866405"/>
              <a:ext cx="11277600" cy="45338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42"/>
                  </a:lnTo>
                  <a:lnTo>
                    <a:pt x="120000" y="42"/>
                  </a:lnTo>
                  <a:lnTo>
                    <a:pt x="117280" y="1092"/>
                  </a:lnTo>
                  <a:lnTo>
                    <a:pt x="114560" y="2100"/>
                  </a:lnTo>
                  <a:lnTo>
                    <a:pt x="111841" y="3067"/>
                  </a:lnTo>
                  <a:lnTo>
                    <a:pt x="109104" y="3907"/>
                  </a:lnTo>
                  <a:lnTo>
                    <a:pt x="106385" y="4747"/>
                  </a:lnTo>
                  <a:lnTo>
                    <a:pt x="103648" y="5546"/>
                  </a:lnTo>
                  <a:lnTo>
                    <a:pt x="100945" y="6218"/>
                  </a:lnTo>
                  <a:lnTo>
                    <a:pt x="98209" y="6848"/>
                  </a:lnTo>
                  <a:lnTo>
                    <a:pt x="95489" y="7436"/>
                  </a:lnTo>
                  <a:lnTo>
                    <a:pt x="92804" y="7941"/>
                  </a:lnTo>
                  <a:lnTo>
                    <a:pt x="90101" y="8445"/>
                  </a:lnTo>
                  <a:lnTo>
                    <a:pt x="87415" y="8865"/>
                  </a:lnTo>
                  <a:lnTo>
                    <a:pt x="84746" y="9201"/>
                  </a:lnTo>
                  <a:lnTo>
                    <a:pt x="82077" y="9537"/>
                  </a:lnTo>
                  <a:lnTo>
                    <a:pt x="79442" y="9831"/>
                  </a:lnTo>
                  <a:lnTo>
                    <a:pt x="76824" y="10042"/>
                  </a:lnTo>
                  <a:lnTo>
                    <a:pt x="74206" y="10210"/>
                  </a:lnTo>
                  <a:lnTo>
                    <a:pt x="71621" y="10378"/>
                  </a:lnTo>
                  <a:lnTo>
                    <a:pt x="69054" y="10462"/>
                  </a:lnTo>
                  <a:lnTo>
                    <a:pt x="66503" y="10546"/>
                  </a:lnTo>
                  <a:lnTo>
                    <a:pt x="63986" y="10588"/>
                  </a:lnTo>
                  <a:lnTo>
                    <a:pt x="61486" y="10546"/>
                  </a:lnTo>
                  <a:lnTo>
                    <a:pt x="59020" y="10546"/>
                  </a:lnTo>
                  <a:lnTo>
                    <a:pt x="56570" y="10462"/>
                  </a:lnTo>
                  <a:lnTo>
                    <a:pt x="54172" y="10336"/>
                  </a:lnTo>
                  <a:lnTo>
                    <a:pt x="51790" y="10210"/>
                  </a:lnTo>
                  <a:lnTo>
                    <a:pt x="49459" y="10084"/>
                  </a:lnTo>
                  <a:lnTo>
                    <a:pt x="47145" y="9873"/>
                  </a:lnTo>
                  <a:lnTo>
                    <a:pt x="44864" y="9663"/>
                  </a:lnTo>
                  <a:lnTo>
                    <a:pt x="42635" y="9453"/>
                  </a:lnTo>
                  <a:lnTo>
                    <a:pt x="38277" y="8907"/>
                  </a:lnTo>
                  <a:lnTo>
                    <a:pt x="34104" y="8319"/>
                  </a:lnTo>
                  <a:lnTo>
                    <a:pt x="30101" y="7689"/>
                  </a:lnTo>
                  <a:lnTo>
                    <a:pt x="26300" y="7016"/>
                  </a:lnTo>
                  <a:lnTo>
                    <a:pt x="22685" y="6302"/>
                  </a:lnTo>
                  <a:lnTo>
                    <a:pt x="19324" y="5546"/>
                  </a:lnTo>
                  <a:lnTo>
                    <a:pt x="16165" y="4789"/>
                  </a:lnTo>
                  <a:lnTo>
                    <a:pt x="13260" y="4033"/>
                  </a:lnTo>
                  <a:lnTo>
                    <a:pt x="10591" y="3319"/>
                  </a:lnTo>
                  <a:lnTo>
                    <a:pt x="8226" y="2647"/>
                  </a:lnTo>
                  <a:lnTo>
                    <a:pt x="6097" y="2016"/>
                  </a:lnTo>
                  <a:lnTo>
                    <a:pt x="4290" y="1470"/>
                  </a:lnTo>
                  <a:lnTo>
                    <a:pt x="2787" y="966"/>
                  </a:lnTo>
                  <a:lnTo>
                    <a:pt x="709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Shape 19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Shape 20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1154954" y="2603500"/>
            <a:ext cx="8761412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Shape 24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ctrTitle"/>
          </p:nvPr>
        </p:nvSpPr>
        <p:spPr>
          <a:xfrm>
            <a:off x="1154954" y="2099733"/>
            <a:ext cx="8825657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5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Vocab 6B Practice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#9 Which word matches the picture?</a:t>
            </a:r>
          </a:p>
        </p:txBody>
      </p:sp>
      <p:pic>
        <p:nvPicPr>
          <p:cNvPr id="317" name="Shape 3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099" y="2656608"/>
            <a:ext cx="5973648" cy="335626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18" name="Shape 318"/>
          <p:cNvSpPr txBox="1"/>
          <p:nvPr/>
        </p:nvSpPr>
        <p:spPr>
          <a:xfrm>
            <a:off x="7269017" y="2918690"/>
            <a:ext cx="4414981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Insurgent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Megalomania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Surreptitious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#10 Which word matches the picture?</a:t>
            </a:r>
          </a:p>
        </p:txBody>
      </p:sp>
      <p:pic>
        <p:nvPicPr>
          <p:cNvPr descr="Image result for parents cheering for kids playing sports" id="324" name="Shape 3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183" y="2832850"/>
            <a:ext cx="5410200" cy="329564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25" name="Shape 325"/>
          <p:cNvSpPr txBox="1"/>
          <p:nvPr/>
        </p:nvSpPr>
        <p:spPr>
          <a:xfrm>
            <a:off x="7196050" y="2599169"/>
            <a:ext cx="3238475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Transmute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Insurgent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Vicarious</a:t>
            </a:r>
          </a:p>
        </p:txBody>
      </p:sp>
      <p:sp>
        <p:nvSpPr>
          <p:cNvPr id="326" name="Shape 326"/>
          <p:cNvSpPr/>
          <p:nvPr/>
        </p:nvSpPr>
        <p:spPr>
          <a:xfrm rot="1581314">
            <a:off x="6019583" y="4353496"/>
            <a:ext cx="2149055" cy="1219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9050">
            <a:solidFill>
              <a:srgbClr val="3D73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Slides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#1 Which word matches the picture?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5535660" y="2697017"/>
            <a:ext cx="5317067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Fetter</a:t>
            </a:r>
          </a:p>
          <a:p>
            <a:pPr indent="-342900" lvl="0" marL="3429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Megalomania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Insurgent</a:t>
            </a:r>
          </a:p>
        </p:txBody>
      </p:sp>
      <p:pic>
        <p:nvPicPr>
          <p:cNvPr id="338" name="Shape 3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351" y="2743193"/>
            <a:ext cx="3814488" cy="381448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#2 Which word matches the picture?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6557817" y="2983344"/>
            <a:ext cx="4202545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Sinecure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Transgress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Heinous</a:t>
            </a:r>
          </a:p>
        </p:txBody>
      </p:sp>
      <p:pic>
        <p:nvPicPr>
          <p:cNvPr id="345" name="Shape 3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4828" y="2983343"/>
            <a:ext cx="4707761" cy="312281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#3 Which word matches the picture?</a:t>
            </a:r>
          </a:p>
        </p:txBody>
      </p:sp>
      <p:pic>
        <p:nvPicPr>
          <p:cNvPr descr="Image result for surreptitious" id="351" name="Shape 3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378" y="2658917"/>
            <a:ext cx="4697412" cy="34162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52" name="Shape 352"/>
          <p:cNvSpPr txBox="1"/>
          <p:nvPr/>
        </p:nvSpPr>
        <p:spPr>
          <a:xfrm>
            <a:off x="6160655" y="2826326"/>
            <a:ext cx="429490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Immutable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Fetter</a:t>
            </a:r>
          </a:p>
          <a:p>
            <a:pPr indent="-342900" lvl="0" marL="3429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Surreptitious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#4 Which word matches the picture?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5926975" y="3131126"/>
            <a:ext cx="549563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Transgress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Megalomania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Heinous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9" name="Shape 3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6315" y="2794288"/>
            <a:ext cx="3672225" cy="373859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#5 Which word matches the picture?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6816435" y="2761674"/>
            <a:ext cx="4100945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Vicarious</a:t>
            </a:r>
          </a:p>
          <a:p>
            <a:pPr indent="-342900" lvl="0" marL="3429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Heinous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Transmute</a:t>
            </a:r>
          </a:p>
        </p:txBody>
      </p:sp>
      <p:pic>
        <p:nvPicPr>
          <p:cNvPr id="366" name="Shape 3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9383" y="2835333"/>
            <a:ext cx="3401183" cy="34162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#6 Which word matches the picture?</a:t>
            </a:r>
          </a:p>
        </p:txBody>
      </p:sp>
      <p:pic>
        <p:nvPicPr>
          <p:cNvPr id="372" name="Shape 3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551" y="2704956"/>
            <a:ext cx="5905500" cy="33242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73" name="Shape 373"/>
          <p:cNvSpPr txBox="1"/>
          <p:nvPr/>
        </p:nvSpPr>
        <p:spPr>
          <a:xfrm>
            <a:off x="7361382" y="3029526"/>
            <a:ext cx="3925454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Transmute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Sinecure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Immutable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#7 Which word matches the picture?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6271492" y="2983344"/>
            <a:ext cx="4535052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Vicarious</a:t>
            </a:r>
          </a:p>
          <a:p>
            <a:pPr indent="-342900" lvl="0" marL="3429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Immutable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Megalomania</a:t>
            </a:r>
          </a:p>
        </p:txBody>
      </p:sp>
      <p:pic>
        <p:nvPicPr>
          <p:cNvPr descr="Image result for sun rising in the east" id="380" name="Shape 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568" y="2603500"/>
            <a:ext cx="4968240" cy="372617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#1 Which word matches the picture?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5535660" y="2697017"/>
            <a:ext cx="5317067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Fetter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Megalomania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Insurgent</a:t>
            </a:r>
          </a:p>
        </p:txBody>
      </p:sp>
      <p:pic>
        <p:nvPicPr>
          <p:cNvPr id="260" name="Shape 2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351" y="2743193"/>
            <a:ext cx="3814488" cy="381448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#8 Which word matches the picture?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6400800" y="2946400"/>
            <a:ext cx="3805381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Fetter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Vicarious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Sinecure</a:t>
            </a:r>
          </a:p>
        </p:txBody>
      </p:sp>
      <p:pic>
        <p:nvPicPr>
          <p:cNvPr descr="Image result for iphone 6" id="387" name="Shape 3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0979" y="2603500"/>
            <a:ext cx="4324534" cy="351282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#9 Which word matches the picture?</a:t>
            </a:r>
          </a:p>
        </p:txBody>
      </p:sp>
      <p:pic>
        <p:nvPicPr>
          <p:cNvPr id="393" name="Shape 39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099" y="2656608"/>
            <a:ext cx="5973648" cy="335626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94" name="Shape 394"/>
          <p:cNvSpPr txBox="1"/>
          <p:nvPr/>
        </p:nvSpPr>
        <p:spPr>
          <a:xfrm>
            <a:off x="7269017" y="2918690"/>
            <a:ext cx="4414981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Insurgent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Megalomania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Surreptitious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#10 Which word matches the picture?</a:t>
            </a:r>
          </a:p>
        </p:txBody>
      </p:sp>
      <p:pic>
        <p:nvPicPr>
          <p:cNvPr descr="Image result for parents cheering for kids playing sports" id="400" name="Shape 40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183" y="2832850"/>
            <a:ext cx="5410200" cy="329564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401" name="Shape 401"/>
          <p:cNvSpPr txBox="1"/>
          <p:nvPr/>
        </p:nvSpPr>
        <p:spPr>
          <a:xfrm>
            <a:off x="7196050" y="2599169"/>
            <a:ext cx="3238475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Transmute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Insurgent</a:t>
            </a:r>
          </a:p>
          <a:p>
            <a:pPr indent="-342900" lvl="0" marL="3429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Vicarious</a:t>
            </a:r>
          </a:p>
        </p:txBody>
      </p:sp>
      <p:sp>
        <p:nvSpPr>
          <p:cNvPr id="402" name="Shape 402"/>
          <p:cNvSpPr/>
          <p:nvPr/>
        </p:nvSpPr>
        <p:spPr>
          <a:xfrm rot="1581314">
            <a:off x="6019583" y="4353496"/>
            <a:ext cx="2149055" cy="1219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9050">
            <a:solidFill>
              <a:srgbClr val="3D73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#2 Which word matches the picture?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6557817" y="2983344"/>
            <a:ext cx="4202545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Sinecure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Transgress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Heinous</a:t>
            </a:r>
          </a:p>
        </p:txBody>
      </p:sp>
      <p:pic>
        <p:nvPicPr>
          <p:cNvPr id="267" name="Shape 2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4828" y="2983343"/>
            <a:ext cx="4707761" cy="312281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#3 Which word matches the picture?</a:t>
            </a:r>
          </a:p>
        </p:txBody>
      </p:sp>
      <p:pic>
        <p:nvPicPr>
          <p:cNvPr descr="Image result for surreptitious" id="273" name="Shape 27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378" y="2658917"/>
            <a:ext cx="4697412" cy="34162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274" name="Shape 274"/>
          <p:cNvSpPr txBox="1"/>
          <p:nvPr/>
        </p:nvSpPr>
        <p:spPr>
          <a:xfrm>
            <a:off x="6160655" y="2826326"/>
            <a:ext cx="429490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Immutable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Fetter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Surreptitious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#4 Which word matches the picture?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5926975" y="3131126"/>
            <a:ext cx="549563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Transgress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Megalomania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Heinous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1" name="Shape 2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6315" y="2794288"/>
            <a:ext cx="3672225" cy="373859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#5 Which word matches the picture?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6816435" y="2761674"/>
            <a:ext cx="4100945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Vicarious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Heinous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Transmute</a:t>
            </a:r>
          </a:p>
        </p:txBody>
      </p:sp>
      <p:pic>
        <p:nvPicPr>
          <p:cNvPr id="288" name="Shape 28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9383" y="2835333"/>
            <a:ext cx="3401183" cy="34162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#6 Which word matches the picture?</a:t>
            </a:r>
          </a:p>
        </p:txBody>
      </p:sp>
      <p:pic>
        <p:nvPicPr>
          <p:cNvPr id="294" name="Shape 29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551" y="2704956"/>
            <a:ext cx="5905500" cy="33242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295" name="Shape 295"/>
          <p:cNvSpPr txBox="1"/>
          <p:nvPr/>
        </p:nvSpPr>
        <p:spPr>
          <a:xfrm>
            <a:off x="7361382" y="3029526"/>
            <a:ext cx="3925454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Transmute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Sinecure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Immutable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#7 Which word matches the picture?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6271492" y="2983344"/>
            <a:ext cx="4535052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Vicarious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Immutable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Megalomania</a:t>
            </a: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sun rising in the east" id="303" name="Shape 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568" y="2603500"/>
            <a:ext cx="4968240" cy="372617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#8 Which word matches the picture?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6400800" y="2946400"/>
            <a:ext cx="3805381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Fetter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Vicarious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lphaUcPeriod"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Sinecure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iphone 6" id="311" name="Shape 3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0979" y="2603500"/>
            <a:ext cx="4324534" cy="351282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