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3" r:id="rId4"/>
    <p:sldMasterId id="214748367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embeddedFontLst>
    <p:embeddedFont>
      <p:font typeface="Roboto Slab"/>
      <p:regular r:id="rId16"/>
      <p:bold r:id="rId17"/>
    </p:embeddedFon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FEA87EF-F81B-4485-8BC6-0617FEE77D46}">
  <a:tblStyle styleId="{9FEA87EF-F81B-4485-8BC6-0617FEE77D46}" styleName="Table_0">
    <a:wholeTbl>
      <a:tcTxStyle b="off" i="off">
        <a:font>
          <a:latin typeface="Corbel"/>
          <a:ea typeface="Corbel"/>
          <a:cs typeface="Corbe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E8F3F7"/>
          </a:solidFill>
        </a:fill>
      </a:tcStyle>
    </a:wholeTbl>
    <a:band1H>
      <a:tcTxStyle/>
      <a:tcStyle>
        <a:fill>
          <a:solidFill>
            <a:srgbClr val="CDE6EE"/>
          </a:solidFill>
        </a:fill>
      </a:tcStyle>
    </a:band1H>
    <a:band2H>
      <a:tcTxStyle/>
    </a:band2H>
    <a:band1V>
      <a:tcTxStyle/>
      <a:tcStyle>
        <a:fill>
          <a:solidFill>
            <a:srgbClr val="CDE6EE"/>
          </a:solidFill>
        </a:fill>
      </a:tcStyle>
    </a:band1V>
    <a:band2V>
      <a:tcTxStyle/>
    </a:band2V>
    <a:lastCol>
      <a:tcTxStyle b="on" i="off">
        <a:font>
          <a:latin typeface="Corbel"/>
          <a:ea typeface="Corbel"/>
          <a:cs typeface="Corbe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orbel"/>
          <a:ea typeface="Corbel"/>
          <a:cs typeface="Corbe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orbel"/>
          <a:ea typeface="Corbel"/>
          <a:cs typeface="Corbe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RobotoSlab-bold.fntdata"/><Relationship Id="rId16" Type="http://schemas.openxmlformats.org/officeDocument/2006/relationships/font" Target="fonts/RobotoSlab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Roboto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389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225" y="685784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389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x="1143225" y="685784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389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1143225" y="685784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389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225" y="685784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389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225" y="685784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389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x="1143225" y="685784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389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5" name="Shape 185"/>
          <p:cNvSpPr/>
          <p:nvPr>
            <p:ph idx="2" type="sldImg"/>
          </p:nvPr>
        </p:nvSpPr>
        <p:spPr>
          <a:xfrm>
            <a:off x="1143225" y="685784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6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3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med" w="med" type="none"/>
            <a:tailEnd len="med" w="med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1524800" y="672606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65" name="Shape 65"/>
          <p:cNvSpPr/>
          <p:nvPr/>
        </p:nvSpPr>
        <p:spPr>
          <a:xfrm rot="10800000">
            <a:off x="6537563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med" w="med" type="none"/>
            <a:tailEnd len="med" w="med" type="none"/>
          </a:ln>
        </p:spPr>
      </p:sp>
      <p:cxnSp>
        <p:nvCxnSpPr>
          <p:cNvPr id="66" name="Shape 66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7" name="Shape 67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4000"/>
            </a:lvl1pPr>
            <a:lvl2pPr lvl="1" rtl="0" algn="ctr">
              <a:spcBef>
                <a:spcPts val="0"/>
              </a:spcBef>
              <a:buSzPct val="100000"/>
              <a:defRPr sz="4000"/>
            </a:lvl2pPr>
            <a:lvl3pPr lvl="2" rtl="0" algn="ctr">
              <a:spcBef>
                <a:spcPts val="0"/>
              </a:spcBef>
              <a:buSzPct val="100000"/>
              <a:defRPr sz="4000"/>
            </a:lvl3pPr>
            <a:lvl4pPr lvl="3" rtl="0" algn="ctr">
              <a:spcBef>
                <a:spcPts val="0"/>
              </a:spcBef>
              <a:buSzPct val="100000"/>
              <a:defRPr sz="4000"/>
            </a:lvl4pPr>
            <a:lvl5pPr lvl="4" rtl="0" algn="ctr">
              <a:spcBef>
                <a:spcPts val="0"/>
              </a:spcBef>
              <a:buSzPct val="100000"/>
              <a:defRPr sz="4000"/>
            </a:lvl5pPr>
            <a:lvl6pPr lvl="5" rtl="0" algn="ctr">
              <a:spcBef>
                <a:spcPts val="0"/>
              </a:spcBef>
              <a:buSzPct val="100000"/>
              <a:defRPr sz="4000"/>
            </a:lvl6pPr>
            <a:lvl7pPr lvl="6" rtl="0" algn="ctr">
              <a:spcBef>
                <a:spcPts val="0"/>
              </a:spcBef>
              <a:buSzPct val="100000"/>
              <a:defRPr sz="4000"/>
            </a:lvl7pPr>
            <a:lvl8pPr lvl="7" rtl="0" algn="ctr">
              <a:spcBef>
                <a:spcPts val="0"/>
              </a:spcBef>
              <a:buSzPct val="100000"/>
              <a:defRPr sz="4000"/>
            </a:lvl8pPr>
            <a:lvl9pPr lvl="8" rtl="0" algn="ctr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hape 71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2" name="Shape 72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hape 7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Shape 7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Shape 80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1" name="Shape 8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83" name="Shape 83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Shape 89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0" name="Shape 90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8" name="Shape 98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9" name="Shape 9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3800"/>
            </a:lvl1pPr>
            <a:lvl2pPr lvl="1" rtl="0" algn="ctr">
              <a:spcBef>
                <a:spcPts val="0"/>
              </a:spcBef>
              <a:buSzPct val="100000"/>
              <a:defRPr sz="3800"/>
            </a:lvl2pPr>
            <a:lvl3pPr lvl="2" rtl="0" algn="ctr">
              <a:spcBef>
                <a:spcPts val="0"/>
              </a:spcBef>
              <a:buSzPct val="100000"/>
              <a:defRPr sz="3800"/>
            </a:lvl3pPr>
            <a:lvl4pPr lvl="3" rtl="0" algn="ctr">
              <a:spcBef>
                <a:spcPts val="0"/>
              </a:spcBef>
              <a:buSzPct val="100000"/>
              <a:defRPr sz="3800"/>
            </a:lvl4pPr>
            <a:lvl5pPr lvl="4" rtl="0" algn="ctr">
              <a:spcBef>
                <a:spcPts val="0"/>
              </a:spcBef>
              <a:buSzPct val="100000"/>
              <a:defRPr sz="3800"/>
            </a:lvl5pPr>
            <a:lvl6pPr lvl="5" rtl="0" algn="ctr">
              <a:spcBef>
                <a:spcPts val="0"/>
              </a:spcBef>
              <a:buSzPct val="100000"/>
              <a:defRPr sz="3800"/>
            </a:lvl6pPr>
            <a:lvl7pPr lvl="6" rtl="0" algn="ctr">
              <a:spcBef>
                <a:spcPts val="0"/>
              </a:spcBef>
              <a:buSzPct val="100000"/>
              <a:defRPr sz="3800"/>
            </a:lvl7pPr>
            <a:lvl8pPr lvl="7" rtl="0" algn="ctr">
              <a:spcBef>
                <a:spcPts val="0"/>
              </a:spcBef>
              <a:buSzPct val="100000"/>
              <a:defRPr sz="3800"/>
            </a:lvl8pPr>
            <a:lvl9pPr lvl="8" rtl="0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rt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rt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rt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rt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rt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rt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rt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rt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514351" y="514350"/>
            <a:ext cx="77976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3170"/>
              <a:buFont typeface="Impact"/>
              <a:buNone/>
              <a:defRPr b="0" i="0" sz="4100" u="none" cap="none" strike="noStrik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rtl="0">
              <a:spcBef>
                <a:spcPts val="0"/>
              </a:spcBef>
              <a:buSzPct val="214285"/>
              <a:buNone/>
              <a:defRPr sz="1400"/>
            </a:lvl2pPr>
            <a:lvl3pPr indent="0" lvl="2" rtl="0">
              <a:spcBef>
                <a:spcPts val="0"/>
              </a:spcBef>
              <a:buSzPct val="214285"/>
              <a:buNone/>
              <a:defRPr sz="1400"/>
            </a:lvl3pPr>
            <a:lvl4pPr indent="0" lvl="3" rtl="0">
              <a:spcBef>
                <a:spcPts val="0"/>
              </a:spcBef>
              <a:buSzPct val="214285"/>
              <a:buNone/>
              <a:defRPr sz="1400"/>
            </a:lvl4pPr>
            <a:lvl5pPr indent="0" lvl="4" rtl="0">
              <a:spcBef>
                <a:spcPts val="0"/>
              </a:spcBef>
              <a:buSzPct val="214285"/>
              <a:buNone/>
              <a:defRPr sz="1400"/>
            </a:lvl5pPr>
            <a:lvl6pPr indent="0" lvl="5" rtl="0">
              <a:spcBef>
                <a:spcPts val="0"/>
              </a:spcBef>
              <a:buSzPct val="214285"/>
              <a:buNone/>
              <a:defRPr sz="1400"/>
            </a:lvl6pPr>
            <a:lvl7pPr indent="0" lvl="6" rtl="0">
              <a:spcBef>
                <a:spcPts val="0"/>
              </a:spcBef>
              <a:buSzPct val="214285"/>
              <a:buNone/>
              <a:defRPr sz="1400"/>
            </a:lvl7pPr>
            <a:lvl8pPr indent="0" lvl="7" rtl="0">
              <a:spcBef>
                <a:spcPts val="0"/>
              </a:spcBef>
              <a:buSzPct val="214285"/>
              <a:buNone/>
              <a:defRPr sz="1400"/>
            </a:lvl8pPr>
            <a:lvl9pPr indent="0" lvl="8" rtl="0">
              <a:spcBef>
                <a:spcPts val="0"/>
              </a:spcBef>
              <a:buSzPct val="214285"/>
              <a:buNone/>
              <a:defRPr sz="1400"/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514350" y="1547547"/>
            <a:ext cx="7796100" cy="248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-25400" lvl="0" marL="177800" marR="0" rtl="0" algn="l">
              <a:lnSpc>
                <a:spcPct val="120000"/>
              </a:lnSpc>
              <a:spcBef>
                <a:spcPts val="800"/>
              </a:spcBef>
              <a:buClr>
                <a:schemeClr val="accent1"/>
              </a:buClr>
              <a:buSzPct val="16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-38100" lvl="1" marL="5207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7142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-50800" lvl="2" marL="8636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8333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-76200" lvl="3" marL="12065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4545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-76200" lvl="4" marL="15494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4545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-76200" lvl="5" marL="18923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4545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-76200" lvl="6" marL="22352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4545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-76200" lvl="7" marL="25781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4545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-76200" lvl="8" marL="29210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4545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0" type="dt"/>
          </p:nvPr>
        </p:nvSpPr>
        <p:spPr>
          <a:xfrm>
            <a:off x="5473562" y="4318000"/>
            <a:ext cx="2838300" cy="37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r">
              <a:spcBef>
                <a:spcPts val="0"/>
              </a:spcBef>
              <a:buSzPct val="45833"/>
              <a:buNone/>
              <a:defRPr b="0" i="0" sz="24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3429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6858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10287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13716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17145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20574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24003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27432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514351" y="4318000"/>
            <a:ext cx="4124700" cy="37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SzPct val="45833"/>
              <a:buNone/>
              <a:defRPr b="0" i="0" sz="24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3429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6858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10287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13716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17145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20574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24003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27432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4715341" y="4318000"/>
            <a:ext cx="680400" cy="37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24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514351" y="514350"/>
            <a:ext cx="7797600" cy="8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3170"/>
              <a:buFont typeface="Impact"/>
              <a:buNone/>
              <a:defRPr b="0" i="0" sz="4100" u="none" cap="none" strike="noStrik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rtl="0">
              <a:spcBef>
                <a:spcPts val="0"/>
              </a:spcBef>
              <a:buSzPct val="214285"/>
              <a:buNone/>
              <a:defRPr sz="1400"/>
            </a:lvl2pPr>
            <a:lvl3pPr indent="0" lvl="2" rtl="0">
              <a:spcBef>
                <a:spcPts val="0"/>
              </a:spcBef>
              <a:buSzPct val="214285"/>
              <a:buNone/>
              <a:defRPr sz="1400"/>
            </a:lvl3pPr>
            <a:lvl4pPr indent="0" lvl="3" rtl="0">
              <a:spcBef>
                <a:spcPts val="0"/>
              </a:spcBef>
              <a:buSzPct val="214285"/>
              <a:buNone/>
              <a:defRPr sz="1400"/>
            </a:lvl4pPr>
            <a:lvl5pPr indent="0" lvl="4" rtl="0">
              <a:spcBef>
                <a:spcPts val="0"/>
              </a:spcBef>
              <a:buSzPct val="214285"/>
              <a:buNone/>
              <a:defRPr sz="1400"/>
            </a:lvl5pPr>
            <a:lvl6pPr indent="0" lvl="5" rtl="0">
              <a:spcBef>
                <a:spcPts val="0"/>
              </a:spcBef>
              <a:buSzPct val="214285"/>
              <a:buNone/>
              <a:defRPr sz="1400"/>
            </a:lvl6pPr>
            <a:lvl7pPr indent="0" lvl="6" rtl="0">
              <a:spcBef>
                <a:spcPts val="0"/>
              </a:spcBef>
              <a:buSzPct val="214285"/>
              <a:buNone/>
              <a:defRPr sz="1400"/>
            </a:lvl7pPr>
            <a:lvl8pPr indent="0" lvl="7" rtl="0">
              <a:spcBef>
                <a:spcPts val="0"/>
              </a:spcBef>
              <a:buSzPct val="214285"/>
              <a:buNone/>
              <a:defRPr sz="1400"/>
            </a:lvl8pPr>
            <a:lvl9pPr indent="0" lvl="8" rtl="0">
              <a:spcBef>
                <a:spcPts val="0"/>
              </a:spcBef>
              <a:buSzPct val="214285"/>
              <a:buNone/>
              <a:defRPr sz="1400"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514350" y="1547547"/>
            <a:ext cx="3816300" cy="24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5400" lvl="0" marL="177800" marR="0" rtl="0" algn="l">
              <a:lnSpc>
                <a:spcPct val="120000"/>
              </a:lnSpc>
              <a:spcBef>
                <a:spcPts val="800"/>
              </a:spcBef>
              <a:buClr>
                <a:schemeClr val="accent1"/>
              </a:buClr>
              <a:buSzPct val="16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-38100" lvl="1" marL="5207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7142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-50800" lvl="2" marL="8636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8333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-76200" lvl="3" marL="12065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4545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-76200" lvl="4" marL="15494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4545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-76200" lvl="5" marL="18923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4545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-76200" lvl="6" marL="22352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4545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-76200" lvl="7" marL="25781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4545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-76200" lvl="8" marL="29210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4545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4495478" y="1547547"/>
            <a:ext cx="3814800" cy="24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5400" lvl="0" marL="177800" marR="0" rtl="0" algn="l">
              <a:lnSpc>
                <a:spcPct val="120000"/>
              </a:lnSpc>
              <a:spcBef>
                <a:spcPts val="800"/>
              </a:spcBef>
              <a:buClr>
                <a:schemeClr val="accent1"/>
              </a:buClr>
              <a:buSzPct val="1600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-38100" lvl="1" marL="5207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7142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-50800" lvl="2" marL="8636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8333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-76200" lvl="3" marL="12065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4545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-76200" lvl="4" marL="15494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4545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-76200" lvl="5" marL="18923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4545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-76200" lvl="6" marL="22352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4545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-76200" lvl="7" marL="25781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4545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-76200" lvl="8" marL="29210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54545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0" type="dt"/>
          </p:nvPr>
        </p:nvSpPr>
        <p:spPr>
          <a:xfrm>
            <a:off x="5473562" y="4318000"/>
            <a:ext cx="2838300" cy="37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r">
              <a:spcBef>
                <a:spcPts val="0"/>
              </a:spcBef>
              <a:buSzPct val="45833"/>
              <a:buNone/>
              <a:defRPr b="0" i="0" sz="24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3429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6858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10287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13716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17145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20574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24003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27432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1" type="ftr"/>
          </p:nvPr>
        </p:nvSpPr>
        <p:spPr>
          <a:xfrm>
            <a:off x="514351" y="4318000"/>
            <a:ext cx="4124700" cy="37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SzPct val="45833"/>
              <a:buNone/>
              <a:defRPr b="0" i="0" sz="24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3429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6858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10287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13716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17145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20574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24003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27432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x="4715341" y="4318000"/>
            <a:ext cx="680400" cy="37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2400" u="none" cap="none" strike="noStrik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Header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514351" y="514350"/>
            <a:ext cx="7796100" cy="239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3170"/>
              <a:buFont typeface="Impact"/>
              <a:buNone/>
              <a:defRPr b="0" i="0" sz="4100" u="none" cap="none" strike="noStrik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rtl="0">
              <a:spcBef>
                <a:spcPts val="0"/>
              </a:spcBef>
              <a:buSzPct val="214285"/>
              <a:buNone/>
              <a:defRPr sz="1400"/>
            </a:lvl2pPr>
            <a:lvl3pPr indent="0" lvl="2" rtl="0">
              <a:spcBef>
                <a:spcPts val="0"/>
              </a:spcBef>
              <a:buSzPct val="214285"/>
              <a:buNone/>
              <a:defRPr sz="1400"/>
            </a:lvl3pPr>
            <a:lvl4pPr indent="0" lvl="3" rtl="0">
              <a:spcBef>
                <a:spcPts val="0"/>
              </a:spcBef>
              <a:buSzPct val="214285"/>
              <a:buNone/>
              <a:defRPr sz="1400"/>
            </a:lvl4pPr>
            <a:lvl5pPr indent="0" lvl="4" rtl="0">
              <a:spcBef>
                <a:spcPts val="0"/>
              </a:spcBef>
              <a:buSzPct val="214285"/>
              <a:buNone/>
              <a:defRPr sz="1400"/>
            </a:lvl5pPr>
            <a:lvl6pPr indent="0" lvl="5" rtl="0">
              <a:spcBef>
                <a:spcPts val="0"/>
              </a:spcBef>
              <a:buSzPct val="214285"/>
              <a:buNone/>
              <a:defRPr sz="1400"/>
            </a:lvl6pPr>
            <a:lvl7pPr indent="0" lvl="6" rtl="0">
              <a:spcBef>
                <a:spcPts val="0"/>
              </a:spcBef>
              <a:buSzPct val="214285"/>
              <a:buNone/>
              <a:defRPr sz="1400"/>
            </a:lvl7pPr>
            <a:lvl8pPr indent="0" lvl="7" rtl="0">
              <a:spcBef>
                <a:spcPts val="0"/>
              </a:spcBef>
              <a:buSzPct val="214285"/>
              <a:buNone/>
              <a:defRPr sz="1400"/>
            </a:lvl8pPr>
            <a:lvl9pPr indent="0" lvl="8" rtl="0">
              <a:spcBef>
                <a:spcPts val="0"/>
              </a:spcBef>
              <a:buSzPct val="214285"/>
              <a:buNone/>
              <a:defRPr sz="1400"/>
            </a:lvl9pPr>
          </a:lstStyle>
          <a:p/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514351" y="2806700"/>
            <a:ext cx="7796100" cy="12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20000"/>
              </a:lnSpc>
              <a:spcBef>
                <a:spcPts val="800"/>
              </a:spcBef>
              <a:buClr>
                <a:schemeClr val="accent1"/>
              </a:buClr>
              <a:buSzPct val="120000"/>
              <a:buFont typeface="Arial"/>
              <a:buNone/>
              <a:defRPr b="0" i="0" sz="1500" u="none" cap="none" strike="noStrike">
                <a:solidFill>
                  <a:srgbClr val="7F7F7F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3429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93333"/>
              <a:buFont typeface="Arial"/>
              <a:buNone/>
              <a:defRPr b="0" i="0" sz="1500" u="none" cap="none" strike="noStrike">
                <a:solidFill>
                  <a:srgbClr val="888888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6858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00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10287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16666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13716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16666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17145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16666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20574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16666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24003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16666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2743200" marR="0" rtl="0" algn="l">
              <a:lnSpc>
                <a:spcPct val="120000"/>
              </a:lnSpc>
              <a:spcBef>
                <a:spcPts val="400"/>
              </a:spcBef>
              <a:buClr>
                <a:schemeClr val="accent1"/>
              </a:buClr>
              <a:buSzPct val="116666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0" type="dt"/>
          </p:nvPr>
        </p:nvSpPr>
        <p:spPr>
          <a:xfrm>
            <a:off x="5473562" y="4318000"/>
            <a:ext cx="2838300" cy="37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r">
              <a:spcBef>
                <a:spcPts val="0"/>
              </a:spcBef>
              <a:buSzPct val="45833"/>
              <a:buNone/>
              <a:defRPr sz="2400" cap="non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3429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6858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10287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13716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17145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20574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24003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27432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1" type="ftr"/>
          </p:nvPr>
        </p:nvSpPr>
        <p:spPr>
          <a:xfrm>
            <a:off x="514351" y="4318000"/>
            <a:ext cx="4124700" cy="37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68575" lIns="68575" rIns="68575" wrap="square" tIns="68575"/>
          <a:lstStyle>
            <a:lvl1pPr indent="0" lvl="0" marL="0" marR="0" rtl="0" algn="l">
              <a:spcBef>
                <a:spcPts val="0"/>
              </a:spcBef>
              <a:buSzPct val="45833"/>
              <a:buNone/>
              <a:defRPr sz="2400" cap="non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lvl="1" marL="3429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lvl="2" marL="6858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lvl="3" marL="10287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lvl="4" marL="13716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lvl="5" marL="17145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lvl="6" marL="20574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lvl="7" marL="24003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lvl="8" marL="2743200" marR="0" rtl="0" algn="l">
              <a:spcBef>
                <a:spcPts val="0"/>
              </a:spcBef>
              <a:buSzPct val="78571"/>
              <a:buNone/>
              <a:defRPr b="0" i="0" sz="14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4715341" y="4318000"/>
            <a:ext cx="680400" cy="37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2400" cap="none">
                <a:solidFill>
                  <a:srgbClr val="5C0607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●"/>
              <a:defRPr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○"/>
              <a:defRPr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buChar char="■"/>
              <a:defRPr sz="1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PEER EDITING CHECK LIST</a:t>
            </a:r>
          </a:p>
        </p:txBody>
      </p:sp>
      <p:sp>
        <p:nvSpPr>
          <p:cNvPr id="137" name="Shape 137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154300" y="204725"/>
            <a:ext cx="9144000" cy="4671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“Ctl + F” - locate weak diction and 1st or 2nd person pronouns:</a:t>
            </a:r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400"/>
              <a:t>You, yours, I, me, we, us, our</a:t>
            </a:r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2400"/>
              <a:t>How, good, bad, a lot, really, thing(s), very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Highlight their claim and add a comment for each claim that DOES NOT include an opinion or a reason why. Tell them what they are missing.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400"/>
              <a:t>Evidence- Factual? One sentence? Cited? Lead-ins? Variety?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Interpretation- 3+ sentences? Does it provide context for the article/ source? Does is support/ connect to the claim? Is it </a:t>
            </a:r>
            <a:r>
              <a:rPr lang="en" sz="2400"/>
              <a:t>repetitive</a:t>
            </a:r>
            <a:r>
              <a:rPr lang="en" sz="2400"/>
              <a:t>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514351" y="514350"/>
            <a:ext cx="77976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" sz="2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Peer Editing #4:</a:t>
            </a:r>
            <a:br>
              <a:rPr b="0" i="0" lang="en" sz="2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2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Pronouns and</a:t>
            </a:r>
            <a:br>
              <a:rPr b="0" i="0" lang="en" sz="2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" sz="2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Antecedents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2947240" y="498175"/>
            <a:ext cx="5486400" cy="385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-139700" lvl="0" marL="13970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335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Noto Sans Symbols"/>
              <a:buChar char="⚫"/>
            </a:pPr>
            <a:r>
              <a:rPr b="0" i="0" lang="en" sz="1500" u="none" cap="none" strike="noStrike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Pronouns: replace a noun</a:t>
            </a:r>
          </a:p>
          <a:p>
            <a:pPr indent="-13335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Noto Sans Symbols"/>
              <a:buChar char="⚫"/>
            </a:pPr>
            <a:r>
              <a:rPr b="0" i="0" lang="en" sz="1500" u="none" cap="none" strike="noStrike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It is important to use the correct pronoun to replace a noun</a:t>
            </a:r>
          </a:p>
          <a:p>
            <a:pPr indent="-13335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15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5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335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15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335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15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335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15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335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15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335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Noto Sans Symbols"/>
              <a:buChar char="⚫"/>
            </a:pPr>
            <a:r>
              <a:rPr b="0" i="0" lang="en" sz="1500" u="none" cap="none" strike="noStrike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The </a:t>
            </a:r>
            <a:r>
              <a:rPr b="1" i="1" lang="en" sz="1500" u="none" cap="none" strike="noStrike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boys</a:t>
            </a:r>
            <a:r>
              <a:rPr b="0" i="0" lang="en" sz="1500" u="none" cap="none" strike="noStrike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 scratched </a:t>
            </a:r>
            <a:r>
              <a:rPr b="1" i="1" lang="en" sz="1500" u="none" cap="none" strike="noStrike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their</a:t>
            </a:r>
            <a:r>
              <a:rPr b="0" i="0" lang="en" sz="1500" u="none" cap="none" strike="noStrike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 armpits.</a:t>
            </a:r>
          </a:p>
          <a:p>
            <a:pPr indent="-13335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Noto Sans Symbols"/>
              <a:buChar char="⚫"/>
            </a:pPr>
            <a:r>
              <a:rPr b="0" i="0" lang="en" sz="1500" u="none" cap="none" strike="noStrike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The </a:t>
            </a:r>
            <a:r>
              <a:rPr b="1" i="1" lang="en" sz="1500" u="none" cap="none" strike="noStrike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boy</a:t>
            </a:r>
            <a:r>
              <a:rPr b="0" i="0" lang="en" sz="1500" u="none" cap="none" strike="noStrike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 scratched </a:t>
            </a:r>
            <a:r>
              <a:rPr b="1" i="1" lang="en" sz="1500" u="none" cap="none" strike="noStrike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his</a:t>
            </a:r>
            <a:r>
              <a:rPr b="0" i="0" lang="en" sz="1500" u="none" cap="none" strike="noStrike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 armpit.</a:t>
            </a:r>
          </a:p>
          <a:p>
            <a:pPr indent="-13335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Noto Sans Symbols"/>
              <a:buChar char="⚫"/>
            </a:pPr>
            <a:r>
              <a:rPr b="0" i="0" lang="en" sz="1500" u="none" cap="none" strike="noStrike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Ronald wanted the attention of the cheerleader </a:t>
            </a:r>
            <a:r>
              <a:rPr b="1" i="1" lang="en" sz="1500" u="none" cap="none" strike="noStrike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b="0" i="0" lang="en" sz="1500" u="none" cap="none" strike="noStrike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 the baton twirler, but he could not make ______ look his way.</a:t>
            </a:r>
          </a:p>
          <a:p>
            <a:pPr indent="0" lvl="0" marL="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3970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139700" marR="0" rtl="0" algn="l">
              <a:lnSpc>
                <a:spcPct val="70000"/>
              </a:lnSpc>
              <a:spcBef>
                <a:spcPts val="900"/>
              </a:spcBef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400" u="none" cap="none" strike="noStrike">
              <a:solidFill>
                <a:srgbClr val="F3F3F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9" name="Shape 149"/>
          <p:cNvGraphicFramePr/>
          <p:nvPr/>
        </p:nvGraphicFramePr>
        <p:xfrm>
          <a:off x="3005586" y="182724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{9FEA87EF-F81B-4485-8BC6-0617FEE77D46}</a:tableStyleId>
              </a:tblPr>
              <a:tblGrid>
                <a:gridCol w="2714025"/>
                <a:gridCol w="2714025"/>
              </a:tblGrid>
              <a:tr h="412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 u="none" cap="none" strike="noStrike"/>
                        <a:t>Singular Pronouns</a:t>
                      </a:r>
                    </a:p>
                  </a:txBody>
                  <a:tcPr marT="34300" marB="34300" marR="68600" marL="686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Plural</a:t>
                      </a:r>
                      <a:r>
                        <a:rPr lang="en" sz="1400"/>
                        <a:t> Pronouns</a:t>
                      </a:r>
                    </a:p>
                  </a:txBody>
                  <a:tcPr marT="34300" marB="34300" marR="68600" marL="68600"/>
                </a:tc>
              </a:tr>
              <a:tr h="4127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>
                          <a:solidFill>
                            <a:srgbClr val="000000"/>
                          </a:solidFill>
                        </a:rPr>
                        <a:t>he, she, him, her, it, its, hers, his</a:t>
                      </a:r>
                    </a:p>
                  </a:txBody>
                  <a:tcPr marT="34300" marB="34300" marR="68600" marL="686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>
                          <a:solidFill>
                            <a:srgbClr val="000000"/>
                          </a:solidFill>
                        </a:rPr>
                        <a:t>they, them</a:t>
                      </a:r>
                      <a:r>
                        <a:rPr lang="en" sz="1400">
                          <a:solidFill>
                            <a:srgbClr val="000000"/>
                          </a:solidFill>
                        </a:rPr>
                        <a:t>, their, theirs, themselves</a:t>
                      </a:r>
                    </a:p>
                  </a:txBody>
                  <a:tcPr marT="34300" marB="34300" marR="68600" marL="6860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514351" y="514350"/>
            <a:ext cx="77976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" sz="2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Pronouns and Antecedents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514350" y="1547547"/>
            <a:ext cx="7796100" cy="248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-133350" lvl="0" marL="1397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Noto Sans Symbols"/>
              <a:buChar char="⚫"/>
            </a:pPr>
            <a:r>
              <a:rPr b="0" i="0" lang="en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Use the </a:t>
            </a:r>
            <a:r>
              <a:rPr b="0" i="1" lang="en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closer</a:t>
            </a:r>
            <a:r>
              <a:rPr b="0" i="0" lang="en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 of the two antecedents to determine if you need a singular or plural pronoun.</a:t>
            </a:r>
          </a:p>
          <a:p>
            <a:pPr indent="-133350" lvl="0" marL="1397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15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1. Not only the </a:t>
            </a:r>
            <a:r>
              <a:rPr b="1" i="1" lang="en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handpicked flowers</a:t>
            </a:r>
            <a:r>
              <a:rPr b="0" i="0" lang="en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 but also the </a:t>
            </a:r>
            <a:r>
              <a:rPr b="1" i="1" lang="en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homemade peanut butter pie</a:t>
            </a:r>
            <a:r>
              <a:rPr b="0" i="0" lang="en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 will win Briana's heart with _____ thoughtfulness.</a:t>
            </a: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2. Not only the </a:t>
            </a:r>
            <a:r>
              <a:rPr b="1" i="1" lang="en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homemade peanut butter pie</a:t>
            </a:r>
            <a:r>
              <a:rPr b="0" i="0" lang="en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 but also the </a:t>
            </a:r>
            <a:r>
              <a:rPr b="1" i="1" lang="en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handpicked flowers</a:t>
            </a:r>
            <a:r>
              <a:rPr b="0" i="0" lang="en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 will win Briana's heart with ______ thoughtfulness.</a:t>
            </a:r>
          </a:p>
          <a:p>
            <a:pPr indent="-133350" lvl="0" marL="139700" marR="0" rtl="0" algn="l">
              <a:lnSpc>
                <a:spcPct val="90000"/>
              </a:lnSpc>
              <a:spcBef>
                <a:spcPts val="900"/>
              </a:spcBef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15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514351" y="514350"/>
            <a:ext cx="77976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" sz="2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Pronouns and Antecedents</a:t>
            </a:r>
          </a:p>
        </p:txBody>
      </p:sp>
      <p:graphicFrame>
        <p:nvGraphicFramePr>
          <p:cNvPr id="161" name="Shape 161"/>
          <p:cNvGraphicFramePr/>
          <p:nvPr/>
        </p:nvGraphicFramePr>
        <p:xfrm>
          <a:off x="4742696" y="5143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{9FEA87EF-F81B-4485-8BC6-0617FEE77D46}</a:tableStyleId>
              </a:tblPr>
              <a:tblGrid>
                <a:gridCol w="3697650"/>
              </a:tblGrid>
              <a:tr h="2824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Singular Indefinite Pronouns</a:t>
                      </a:r>
                    </a:p>
                  </a:txBody>
                  <a:tcPr marT="34300" marB="34300" marR="68600" marL="68600"/>
                </a:tc>
              </a:tr>
              <a:tr h="1114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each, either, neither</a:t>
                      </a:r>
                      <a:br>
                        <a:rPr lang="en" sz="1400">
                          <a:solidFill>
                            <a:srgbClr val="000000"/>
                          </a:solidFill>
                        </a:rPr>
                      </a:br>
                      <a:r>
                        <a:rPr b="0" i="0" lang="en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anybody, anyone, anything</a:t>
                      </a:r>
                      <a:br>
                        <a:rPr lang="en" sz="1400">
                          <a:solidFill>
                            <a:srgbClr val="000000"/>
                          </a:solidFill>
                        </a:rPr>
                      </a:br>
                      <a:r>
                        <a:rPr b="0" i="0" lang="en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everybody, everyone, everything</a:t>
                      </a:r>
                      <a:br>
                        <a:rPr lang="en" sz="1400">
                          <a:solidFill>
                            <a:srgbClr val="000000"/>
                          </a:solidFill>
                        </a:rPr>
                      </a:br>
                      <a:r>
                        <a:rPr b="0" i="0" lang="en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nobody, no one, nothing</a:t>
                      </a:r>
                      <a:br>
                        <a:rPr lang="en" sz="1400">
                          <a:solidFill>
                            <a:srgbClr val="000000"/>
                          </a:solidFill>
                        </a:rPr>
                      </a:br>
                      <a:r>
                        <a:rPr b="0" i="0" lang="en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somebody, someone, something</a:t>
                      </a:r>
                    </a:p>
                  </a:txBody>
                  <a:tcPr marT="34300" marB="34300" marR="68600" marL="68600"/>
                </a:tc>
              </a:tr>
            </a:tbl>
          </a:graphicData>
        </a:graphic>
      </p:graphicFrame>
      <p:sp>
        <p:nvSpPr>
          <p:cNvPr id="162" name="Shape 162"/>
          <p:cNvSpPr txBox="1"/>
          <p:nvPr/>
        </p:nvSpPr>
        <p:spPr>
          <a:xfrm>
            <a:off x="3111979" y="2400300"/>
            <a:ext cx="54087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1" lang="en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1. Everyone</a:t>
            </a:r>
            <a:r>
              <a:rPr b="0" i="0" lang="en" sz="1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 on the planet deserves clean water to quench _______ thirst.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sz="1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"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2. Can you believe it? </a:t>
            </a:r>
            <a:r>
              <a:rPr b="1" i="1" lang="en"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Somebody</a:t>
            </a:r>
            <a:r>
              <a:rPr lang="en"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 left ______  dog in a hot car with the windows rolled up!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sz="1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21732" y="257531"/>
            <a:ext cx="35805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" sz="2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Pronouns and Antecedents</a:t>
            </a:r>
          </a:p>
        </p:txBody>
      </p:sp>
      <p:graphicFrame>
        <p:nvGraphicFramePr>
          <p:cNvPr id="168" name="Shape 168"/>
          <p:cNvGraphicFramePr/>
          <p:nvPr/>
        </p:nvGraphicFramePr>
        <p:xfrm>
          <a:off x="3150885" y="77925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{9FEA87EF-F81B-4485-8BC6-0617FEE77D46}</a:tableStyleId>
              </a:tblPr>
              <a:tblGrid>
                <a:gridCol w="4325225"/>
              </a:tblGrid>
              <a:tr h="278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Indefinite Pronouns</a:t>
                      </a:r>
                      <a:r>
                        <a:rPr lang="en" sz="1400"/>
                        <a:t> that can be Singular OR Plural </a:t>
                      </a:r>
                    </a:p>
                  </a:txBody>
                  <a:tcPr marT="34300" marB="34300" marR="68600" marL="68600"/>
                </a:tc>
              </a:tr>
              <a:tr h="278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" sz="1400">
                          <a:solidFill>
                            <a:srgbClr val="20124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all, any, none*, more, most, some</a:t>
                      </a:r>
                    </a:p>
                  </a:txBody>
                  <a:tcPr marT="34300" marB="34300" marR="68600" marL="68600"/>
                </a:tc>
              </a:tr>
            </a:tbl>
          </a:graphicData>
        </a:graphic>
      </p:graphicFrame>
      <p:sp>
        <p:nvSpPr>
          <p:cNvPr id="169" name="Shape 169"/>
          <p:cNvSpPr txBox="1"/>
          <p:nvPr/>
        </p:nvSpPr>
        <p:spPr>
          <a:xfrm>
            <a:off x="3105509" y="1714500"/>
            <a:ext cx="51501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-254000" lvl="0" marL="2540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i="1"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</a:t>
            </a: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of this footwear smells because Tina wears ____ to the barn.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2540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i="1"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</a:t>
            </a: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of these shoes smell because Tina wears </a:t>
            </a:r>
            <a:r>
              <a:rPr b="1" i="1"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______</a:t>
            </a: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to the barn.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514350" y="514350"/>
            <a:ext cx="26601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" sz="2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Pronouns and Antecedents</a:t>
            </a:r>
          </a:p>
        </p:txBody>
      </p:sp>
      <p:graphicFrame>
        <p:nvGraphicFramePr>
          <p:cNvPr id="175" name="Shape 175"/>
          <p:cNvGraphicFramePr/>
          <p:nvPr/>
        </p:nvGraphicFramePr>
        <p:xfrm>
          <a:off x="3738975" y="18532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{9FEA87EF-F81B-4485-8BC6-0617FEE77D46}</a:tableStyleId>
              </a:tblPr>
              <a:tblGrid>
                <a:gridCol w="3949975"/>
              </a:tblGrid>
              <a:tr h="278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" sz="1400"/>
                        <a:t>Collective Nouns</a:t>
                      </a:r>
                    </a:p>
                  </a:txBody>
                  <a:tcPr marT="34300" marB="34300" marR="68600" marL="68600"/>
                </a:tc>
              </a:tr>
              <a:tr h="278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0" i="0" lang="en" sz="1400">
                          <a:solidFill>
                            <a:srgbClr val="20124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army, audience, board, cabinet, class</a:t>
                      </a:r>
                      <a:br>
                        <a:rPr lang="en" sz="1400">
                          <a:solidFill>
                            <a:srgbClr val="20124D"/>
                          </a:solidFill>
                        </a:rPr>
                      </a:br>
                      <a:r>
                        <a:rPr b="0" i="0" lang="en" sz="1400">
                          <a:solidFill>
                            <a:srgbClr val="20124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committee, company, corporation, council</a:t>
                      </a:r>
                      <a:br>
                        <a:rPr lang="en" sz="1400">
                          <a:solidFill>
                            <a:srgbClr val="20124D"/>
                          </a:solidFill>
                        </a:rPr>
                      </a:br>
                      <a:r>
                        <a:rPr b="0" i="0" lang="en" sz="1400">
                          <a:solidFill>
                            <a:srgbClr val="20124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department, faculty, family, firm, group</a:t>
                      </a:r>
                      <a:br>
                        <a:rPr lang="en" sz="1400">
                          <a:solidFill>
                            <a:srgbClr val="20124D"/>
                          </a:solidFill>
                        </a:rPr>
                      </a:br>
                      <a:r>
                        <a:rPr b="0" i="0" lang="en" sz="1400">
                          <a:solidFill>
                            <a:srgbClr val="20124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jury, majority, minority, navy</a:t>
                      </a:r>
                      <a:br>
                        <a:rPr lang="en" sz="1400">
                          <a:solidFill>
                            <a:srgbClr val="20124D"/>
                          </a:solidFill>
                        </a:rPr>
                      </a:br>
                      <a:r>
                        <a:rPr b="0" i="0" lang="en" sz="1400">
                          <a:solidFill>
                            <a:srgbClr val="20124D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public, school, senate, team, troupe</a:t>
                      </a:r>
                    </a:p>
                  </a:txBody>
                  <a:tcPr marT="34300" marB="34300" marR="68600" marL="68600"/>
                </a:tc>
              </a:tr>
            </a:tbl>
          </a:graphicData>
        </a:graphic>
      </p:graphicFrame>
      <p:sp>
        <p:nvSpPr>
          <p:cNvPr id="176" name="Shape 176"/>
          <p:cNvSpPr txBox="1"/>
          <p:nvPr/>
        </p:nvSpPr>
        <p:spPr>
          <a:xfrm>
            <a:off x="642038" y="1697850"/>
            <a:ext cx="7608300" cy="28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the members of the group act in UNISON, the collective noun is singular.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the members of the group act as INDIVIDUALS, the collective noun is plural.</a:t>
            </a:r>
          </a:p>
          <a:p>
            <a:pPr indent="-254000" lvl="0" marL="254000" marR="0" rtl="0" algn="l">
              <a:spcBef>
                <a:spcPts val="0"/>
              </a:spcBef>
              <a:buClr>
                <a:schemeClr val="dk1"/>
              </a:buClr>
              <a:buSzPct val="77777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79400" lvl="0" marL="2540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 </a:t>
            </a:r>
            <a:r>
              <a:rPr b="1" i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family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is at the table, ready for ____ dinner, when Grandma prepares her delicious chicken pot pie.</a:t>
            </a:r>
          </a:p>
          <a:p>
            <a:pPr indent="-279400" lvl="0" marL="2540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 </a:t>
            </a:r>
            <a:r>
              <a:rPr b="1" i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committee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decided to spend </a:t>
            </a:r>
            <a:r>
              <a:rPr b="1" i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budget surplus on yo-yos for the officers.</a:t>
            </a:r>
          </a:p>
          <a:p>
            <a:pPr indent="-279400" lvl="0" marL="2540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 </a:t>
            </a:r>
            <a:r>
              <a:rPr b="1" i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agreed to host a car wash to finance </a:t>
            </a:r>
            <a:r>
              <a:rPr b="1" i="1"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____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farthest away game.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514350" y="514350"/>
            <a:ext cx="1903800" cy="10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" sz="2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Pronouns and Antecedents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2368444" y="648075"/>
            <a:ext cx="6441900" cy="384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-33655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AutoNum type="arabicPeriod"/>
            </a:pP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Everybody will receive (his, their) scores in the mail. </a:t>
            </a:r>
          </a:p>
          <a:p>
            <a:pPr indent="-336550" lvl="0" marL="3429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AutoNum type="arabicPeriod"/>
            </a:pP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One should not worry too much about (his, their) past mistakes. </a:t>
            </a:r>
          </a:p>
          <a:p>
            <a:pPr indent="-336550" lvl="0" marL="3429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AutoNum type="arabicPeriod"/>
            </a:pP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Some of the team are wearing (his, their) new helmets. </a:t>
            </a:r>
          </a:p>
          <a:p>
            <a:pPr indent="-336550" lvl="0" marL="3429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AutoNum type="arabicPeriod"/>
            </a:pP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Neither Mary nor Laura has turned in (her, their) report.</a:t>
            </a:r>
          </a:p>
          <a:p>
            <a:pPr indent="-336550" lvl="0" marL="3429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AutoNum type="arabicPeriod"/>
            </a:pP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Some of the vanilla has lost (its, their) flavor. </a:t>
            </a:r>
          </a:p>
          <a:p>
            <a:pPr indent="-336550" lvl="0" marL="3429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1500" u="none" cap="none" strike="noStrike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DIRECTIONS: </a:t>
            </a: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	1. Highlight every pronoun in your paper. </a:t>
            </a: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	2. Circle the antecedent (noun) it is replacing.</a:t>
            </a: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	3. If you cannot find an antecedent within one sentence of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the pronoun,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   </a:t>
            </a: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rename the noun rather than using a pronoun.</a:t>
            </a:r>
          </a:p>
          <a:p>
            <a:pPr indent="0" lvl="0" marL="0" marR="0" rtl="0" algn="l">
              <a:lnSpc>
                <a:spcPct val="90000"/>
              </a:lnSpc>
              <a:spcBef>
                <a:spcPts val="90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	4. Check that the pronoun and antecedent agree.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514351" y="514350"/>
            <a:ext cx="77976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SzPct val="25000"/>
              <a:buFont typeface="Calibri"/>
              <a:buNone/>
            </a:pPr>
            <a:r>
              <a:rPr b="0" i="0" lang="en" sz="2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Identifying Pronouns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514350" y="1547547"/>
            <a:ext cx="7796100" cy="248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wrap="square" tIns="3427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Interpretation: </a:t>
            </a:r>
          </a:p>
          <a:p>
            <a:pPr indent="-133350" lvl="0" marL="1397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</a:pP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Technology helps out nurses and doctors to find out what is wrong with</a:t>
            </a:r>
            <a:r>
              <a:rPr b="0" i="0" lang="en" sz="15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" sz="15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their</a:t>
            </a:r>
            <a:r>
              <a:rPr b="0" i="0" lang="en" sz="15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patient.</a:t>
            </a:r>
            <a:r>
              <a:rPr b="0" i="0" lang="en" sz="15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" sz="15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It </a:t>
            </a: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also helps</a:t>
            </a:r>
            <a:r>
              <a:rPr b="0" i="0" lang="en" sz="15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" sz="15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them</a:t>
            </a:r>
            <a:r>
              <a:rPr b="0" i="0" lang="en" sz="15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to see what kind of medicine </a:t>
            </a:r>
            <a:r>
              <a:rPr b="0" i="0" lang="en" sz="15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b="0" i="0" lang="en" sz="15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are going to need and what</a:t>
            </a:r>
            <a:r>
              <a:rPr b="0" i="0" lang="en" sz="15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" sz="15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b="0" i="0" lang="en" sz="15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need to do to help the person feel better. Technology has everything to solve these problems.</a:t>
            </a:r>
            <a:r>
              <a:rPr b="0" i="0" lang="en" sz="15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" sz="15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b="0" i="0" lang="en" sz="15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know how to do</a:t>
            </a:r>
            <a:r>
              <a:rPr b="0" i="0" lang="en" sz="15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" sz="15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b="0" i="0" lang="en" sz="15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and when to do </a:t>
            </a:r>
            <a:r>
              <a:rPr b="0" i="0" lang="en" sz="15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it.</a:t>
            </a:r>
          </a:p>
          <a:p>
            <a:pPr indent="-133350" lvl="0" marL="1397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r>
              <a:t/>
            </a:r>
            <a:endParaRPr b="0" i="0" sz="15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3350" lvl="0" marL="139700" marR="0" rtl="0" algn="l">
              <a:lnSpc>
                <a:spcPct val="90000"/>
              </a:lnSpc>
              <a:spcBef>
                <a:spcPts val="900"/>
              </a:spcBef>
              <a:buClr>
                <a:schemeClr val="dk1"/>
              </a:buClr>
              <a:buSzPct val="100000"/>
              <a:buFont typeface="Noto Sans Symbols"/>
              <a:buChar char="⚫"/>
            </a:pPr>
            <a:r>
              <a:rPr b="0" i="0" lang="en" sz="1500" u="none" cap="none" strike="noStrike">
                <a:latin typeface="Calibri"/>
                <a:ea typeface="Calibri"/>
                <a:cs typeface="Calibri"/>
                <a:sym typeface="Calibri"/>
              </a:rPr>
              <a:t>How can we fix problems with pronouns in this example of interpretation?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