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532812-0804-4BA0-95BD-470D6E0B9F94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F4FBF2-77D7-4AD9-ABC9-6DA1D250B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AA931-A2EA-4098-A711-3045265227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0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2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38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77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2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E0278-E4DB-40B6-B022-C578752C43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92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CD0F-D4DD-408C-A8E0-E173B0EA0C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6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D1692-799C-482F-9242-AF1F0AE197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3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7449E-FAC8-4DBB-8C53-94D5765956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0F6FF-B8A3-4A4D-9A80-91E7C742C3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4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34AEA-F051-4D9C-8693-008F10B4DC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6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F47CD-C9D5-4BAF-B689-3226C58EA6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6079D-2E9C-4231-B98F-37EF169F5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4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5FA8A-F65E-4430-BC3C-E1C06BBA6E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A2C62-5E3B-42DB-9CA9-49F35C43A4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15F8FC05-A44C-4431-B2BE-CC45110B1E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91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i142.photobucket.com/albums/r96/jfallows/IMG_5187.jpg&amp;imgrefurl=http://jamesfallows.theatlantic.com/archives/book_list/&amp;usg=__Brwt6QwP2tyTGQgJ7Bv_PdAEXC0=&amp;h=600&amp;w=800&amp;sz=203&amp;hl=en&amp;start=2&amp;tbnid=YIC2xy4J718WEM:&amp;tbnh=107&amp;tbnw=143&amp;prev=/images%3Fq%3Dblacked%2Bout%2Bmagazine%2Bpassages%26gbv%3D2%26hl%3D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273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Acrimonious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14400"/>
            <a:ext cx="5257800" cy="1104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/>
              <a:t>  ADJ.- stinging, bitter in temper or tone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64609"/>
            <a:ext cx="2900363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 descr="http://static.guim.co.uk/sys-images/Media/Pix/pictures/2010/11/29/1291057574667/Gordon-Ramsay-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5" y="1665864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983018" y="1686646"/>
            <a:ext cx="419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/>
              <a:t>Synonyms: Biting, rancorous, hostile, peevish</a:t>
            </a:r>
          </a:p>
          <a:p>
            <a:endParaRPr lang="en-US" altLang="en-US" i="1" dirty="0"/>
          </a:p>
          <a:p>
            <a:r>
              <a:rPr lang="en-US" altLang="en-US" i="1" dirty="0"/>
              <a:t>Antonyms: gentle, warm, mild, cordial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65322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Gauntlet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609600"/>
            <a:ext cx="7162800" cy="106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N. – an armored or protective glove; a challenge; two lines of men armed with weapons with which to beat a person forced to run between them; an ordeal</a:t>
            </a:r>
          </a:p>
        </p:txBody>
      </p:sp>
      <p:pic>
        <p:nvPicPr>
          <p:cNvPr id="23556" name="Picture 5" descr="averre-gauntlet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8727"/>
            <a:ext cx="3505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320px-Gauntletgladiato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56502"/>
            <a:ext cx="3901440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5029200" y="1676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Dare, provocation, trial, punishment.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Hypothetical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676400"/>
            <a:ext cx="3505200" cy="4454525"/>
          </a:xfrm>
        </p:spPr>
        <p:txBody>
          <a:bodyPr/>
          <a:lstStyle/>
          <a:p>
            <a:pPr eaLnBrk="1" hangingPunct="1"/>
            <a:r>
              <a:rPr lang="en-US" altLang="en-US" smtClean="0"/>
              <a:t>ADJ.- based on an assumption or guess; used as a provisional or tentative idea to guide or direct investigation</a:t>
            </a:r>
          </a:p>
        </p:txBody>
      </p:sp>
      <p:pic>
        <p:nvPicPr>
          <p:cNvPr id="24580" name="Picture 5" descr="pha013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050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4038600" y="5105400"/>
            <a:ext cx="2895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assumed, supposed, conditional</a:t>
            </a:r>
          </a:p>
          <a:p>
            <a:endParaRPr lang="en-US" altLang="en-US"/>
          </a:p>
          <a:p>
            <a:r>
              <a:rPr lang="en-US" altLang="en-US"/>
              <a:t>Ant: actual, real,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588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Ignoble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486400" y="1493838"/>
            <a:ext cx="3200400" cy="4678362"/>
          </a:xfrm>
        </p:spPr>
        <p:txBody>
          <a:bodyPr/>
          <a:lstStyle/>
          <a:p>
            <a:pPr eaLnBrk="1" hangingPunct="1"/>
            <a:r>
              <a:rPr lang="en-US" altLang="en-US" smtClean="0"/>
              <a:t>ADJ.- mean, low, base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 Synonyms: Inferior, unworthy, sordid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Ant: Admirable, praiseworthy, lofty</a:t>
            </a:r>
          </a:p>
        </p:txBody>
      </p:sp>
      <p:pic>
        <p:nvPicPr>
          <p:cNvPr id="25604" name="Picture 7" descr="http://cache2.asset-cache.net/gc/83175744-american-actor-keanu-reeves-in-costume-as-don-gettyimages.jpg?v=1&amp;c=IWSAsset&amp;k=2&amp;d=GkZZ8bf5zL1ZiijUmxa7QV4hVAvLSRad0Db8gKTP318EvzeA8trEv1icywj%2BvUoilbAyt5qwUFqhwOgZm9cBqQ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Impugn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457200"/>
            <a:ext cx="31242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V.- to call into question; to attack as false</a:t>
            </a:r>
          </a:p>
        </p:txBody>
      </p:sp>
      <p:pic>
        <p:nvPicPr>
          <p:cNvPr id="26628" name="Picture 7" descr="http://www.wired.com/images/article/full/2007/08/loch_ness_monster_58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5339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758950"/>
            <a:ext cx="2924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3432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742950" y="5394325"/>
            <a:ext cx="426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Synonym: challenge, deny, dispute, query</a:t>
            </a:r>
          </a:p>
          <a:p>
            <a:endParaRPr lang="en-US" altLang="en-US"/>
          </a:p>
          <a:p>
            <a:r>
              <a:rPr lang="en-US" altLang="en-US"/>
              <a:t>Ant: confirm, prove, verify, validate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Intemperate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600200"/>
            <a:ext cx="34290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ADJ.- immoderate, lacking in self-control; inclement</a:t>
            </a:r>
          </a:p>
        </p:txBody>
      </p:sp>
      <p:pic>
        <p:nvPicPr>
          <p:cNvPr id="27652" name="Picture 5" descr="hulk-from-the-mo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19200"/>
            <a:ext cx="31908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819400"/>
            <a:ext cx="33528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381000" y="5257800"/>
            <a:ext cx="34051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excessive, extreme, unrestrained, inordinate</a:t>
            </a:r>
          </a:p>
          <a:p>
            <a:endParaRPr lang="en-US" altLang="en-US"/>
          </a:p>
          <a:p>
            <a:r>
              <a:rPr lang="en-US" altLang="en-US"/>
              <a:t>Ant: Moderate, restrained, cool, collected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Odium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486400" y="1600200"/>
            <a:ext cx="32004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N.- hatred, contempt, disgrace or infamy resulting from hateful conduct</a:t>
            </a:r>
          </a:p>
        </p:txBody>
      </p:sp>
      <p:pic>
        <p:nvPicPr>
          <p:cNvPr id="28676" name="Picture 7" descr="http://www.nexternal.com/dreamland/images/od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0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981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914400" y="4992688"/>
            <a:ext cx="3276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Abhorrence, Opprobrium, shame, ingnominy</a:t>
            </a:r>
          </a:p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Ant: esteem, admiration, apporbation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Perfidy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600200"/>
            <a:ext cx="34290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N.- faithlessness, treachery</a:t>
            </a:r>
          </a:p>
        </p:txBody>
      </p:sp>
      <p:pic>
        <p:nvPicPr>
          <p:cNvPr id="29700" name="Picture 7" descr="http://www.phocabulary.com/words/perfi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5867400" y="4191000"/>
            <a:ext cx="2968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Betrayal, disloyalty, treason</a:t>
            </a:r>
          </a:p>
          <a:p>
            <a:endParaRPr lang="en-US" altLang="en-US"/>
          </a:p>
          <a:p>
            <a:r>
              <a:rPr lang="en-US" altLang="en-US"/>
              <a:t>Ant: Faithfulness, loyalty, steadfastness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Relegate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600200"/>
            <a:ext cx="33528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V.- to place in a lower position; to assign, refer, turn over, banish</a:t>
            </a:r>
          </a:p>
        </p:txBody>
      </p:sp>
      <p:pic>
        <p:nvPicPr>
          <p:cNvPr id="30724" name="Picture 7" descr="http://nbchardballtalk.files.wordpress.com/2014/07/uggla-giants-getty.png?w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048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http://www.milb.com/images/2010/02/16/e5crYP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71888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http://i1.wp.com/www.365rundown.com/wp-content/uploads/2014/07/dan-uggla.jpg?fit=770%2C99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1113"/>
            <a:ext cx="35798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5334000" y="4191000"/>
            <a:ext cx="350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transder, consign, demote, exile</a:t>
            </a:r>
          </a:p>
          <a:p>
            <a:endParaRPr lang="en-US" altLang="en-US"/>
          </a:p>
          <a:p>
            <a:r>
              <a:rPr lang="en-US" altLang="en-US"/>
              <a:t>Ant: promote, elevate, advance,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Squeamish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1600200"/>
            <a:ext cx="3124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ADJ.- inclined to nausea; easily shocked or upset; excessively fastidious or refined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dirty="0" err="1" smtClean="0"/>
              <a:t>Syn</a:t>
            </a:r>
            <a:r>
              <a:rPr lang="en-US" dirty="0" smtClean="0"/>
              <a:t>: nauseated, queasy, delicate, oversensitive, priggish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 smtClean="0"/>
          </a:p>
        </p:txBody>
      </p:sp>
      <p:pic>
        <p:nvPicPr>
          <p:cNvPr id="31748" name="Picture 5" descr="naus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427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Subservient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600200"/>
            <a:ext cx="34290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ADJ.- subordinate in capacity or role; submissively obedient; serving to promote some end</a:t>
            </a:r>
          </a:p>
          <a:p>
            <a:pPr eaLnBrk="1" hangingPunct="1"/>
            <a:r>
              <a:rPr lang="en-US" altLang="en-US" smtClean="0"/>
              <a:t>Syn: Secondary, servile, Obsequious, useful</a:t>
            </a:r>
          </a:p>
          <a:p>
            <a:pPr eaLnBrk="1" hangingPunct="1"/>
            <a:r>
              <a:rPr lang="en-US" altLang="en-US" smtClean="0"/>
              <a:t>Ant: Primary, Principal, bossy, domineering</a:t>
            </a:r>
          </a:p>
        </p:txBody>
      </p:sp>
      <p:pic>
        <p:nvPicPr>
          <p:cNvPr id="32772" name="Picture 5" descr="servant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048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2098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473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Bovine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59722" y="646573"/>
            <a:ext cx="70104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ADJ.- resembling a cow or ox; sluggish, unresponsive</a:t>
            </a:r>
          </a:p>
        </p:txBody>
      </p:sp>
      <p:pic>
        <p:nvPicPr>
          <p:cNvPr id="15364" name="Picture 5" descr="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6123"/>
            <a:ext cx="3448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72" y="44958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517008" y="1162523"/>
            <a:ext cx="38101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Stolid, dull, slow, stupid</a:t>
            </a:r>
          </a:p>
          <a:p>
            <a:r>
              <a:rPr lang="en-US" altLang="en-US" dirty="0"/>
              <a:t>Ant: sharp, bright, keen, quick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53" y="1934180"/>
            <a:ext cx="47625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Susceptible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1676400"/>
            <a:ext cx="2895600" cy="4454525"/>
          </a:xfrm>
        </p:spPr>
        <p:txBody>
          <a:bodyPr/>
          <a:lstStyle/>
          <a:p>
            <a:pPr eaLnBrk="1" hangingPunct="1"/>
            <a:r>
              <a:rPr lang="en-US" altLang="en-US" smtClean="0"/>
              <a:t>ADJ.- Open to; easily influenced; lacking resistance</a:t>
            </a:r>
          </a:p>
        </p:txBody>
      </p:sp>
      <p:pic>
        <p:nvPicPr>
          <p:cNvPr id="33796" name="Picture 7" descr="http://i.dailymail.co.uk/i/pix/2008/09/29/article-0-063D373D0000044D-803_468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577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33400" y="46482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Syn: Vulnerable, receptive, impressionable</a:t>
            </a:r>
          </a:p>
          <a:p>
            <a:r>
              <a:rPr lang="en-US" altLang="en-US"/>
              <a:t>Ant: Resistant, immune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58250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Consternation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859088" y="823841"/>
            <a:ext cx="3048000" cy="38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N. Dismay, Confusion</a:t>
            </a:r>
          </a:p>
        </p:txBody>
      </p:sp>
      <p:pic>
        <p:nvPicPr>
          <p:cNvPr id="16388" name="Picture 5" descr="con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0663"/>
            <a:ext cx="38496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7051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953000"/>
            <a:ext cx="3849688" cy="5667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800600" y="1235833"/>
            <a:ext cx="4343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Synonym: shock, amazement, bewilderment, dismay</a:t>
            </a:r>
          </a:p>
          <a:p>
            <a:endParaRPr lang="en-US" altLang="en-US" dirty="0"/>
          </a:p>
          <a:p>
            <a:r>
              <a:rPr lang="en-US" altLang="en-US" dirty="0"/>
              <a:t>Antonyms: calm, composure, aplomb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952" y="9236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Corpulent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06613" y="787400"/>
            <a:ext cx="45720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ADJ.- fat, having a large, bulky body</a:t>
            </a:r>
          </a:p>
        </p:txBody>
      </p:sp>
      <p:pic>
        <p:nvPicPr>
          <p:cNvPr id="17412" name="Picture 5" descr="fat+cati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592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5908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257800" y="1214437"/>
            <a:ext cx="373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overweight, heavy, obese, stout, portly</a:t>
            </a:r>
          </a:p>
          <a:p>
            <a:endParaRPr lang="en-US" altLang="en-US" dirty="0"/>
          </a:p>
          <a:p>
            <a:r>
              <a:rPr lang="en-US" altLang="en-US" dirty="0"/>
              <a:t>Ant: slender, lean, spare, gaunt, emaciated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Disavow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6061" y="609600"/>
            <a:ext cx="6858000" cy="685799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V.- to deny responsibility for or connection with</a:t>
            </a:r>
          </a:p>
        </p:txBody>
      </p:sp>
      <p:pic>
        <p:nvPicPr>
          <p:cNvPr id="18436" name="Picture 5" descr="BillClinton_185641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125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5029200" y="11430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disclaim, retract, abjure</a:t>
            </a:r>
          </a:p>
          <a:p>
            <a:endParaRPr lang="en-US" altLang="en-US" dirty="0"/>
          </a:p>
          <a:p>
            <a:r>
              <a:rPr lang="en-US" altLang="en-US" dirty="0"/>
              <a:t>Ant: acknowledge, admit, grant, certify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7937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Dispassionate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17299" y="732081"/>
            <a:ext cx="5486400" cy="53339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ADJ. – impartial, calm, free from emotion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2575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AutoShape 7" descr="data:image/jpeg;base64,/9j/4AAQSkZJRgABAQAAAQABAAD/2wCEAAkGBw8PDQ8NDQ0NDQ0NDQ0NDg0NDQ8NDQ0MFBEWFhQRFRQYHCggGBolGxQUIjEtJSkuLi4uFx8zODMsNygtLysBCgoKDg0OFxAQFCwgHRwsLCwsLCwsLCwsLCwsLCwvLCwsLCwsLCwsLCwsLCwsLCwsLCwsLCwsLCwsLCwsLCwsLP/AABEIAOEA4QMBEQACEQEDEQH/xAAcAAADAAMBAQEAAAAAAAAAAAAAAQIDBAUGBwj/xABCEAACAQMABQYLBgQGAwAAAAAAAQIDBBEFEiExUQYTQWFx0gcXIjJCVFWBkZTRUmJyobHBM6Th8AgUkqKz8TV1gv/EABsBAQEBAQEBAQEAAAAAAAAAAAABAgMEBQYH/8QAMhEBAQACAQEFBgUDBQEAAAAAAAECEQMEBRITITEVQVFSYaEiMnGx0YGR4RQzQsHwI//aAAwDAQACEQMRAD8A+4gAAAAAAAAAABinXit79y2nn5Op48PWtTG1gld8I/E8mfaHy4t+H8WN3E3047EebLreW+l01OOIcpP0pfE43n5b65NTGfBO3i/iznc8vjV1Cw+L+LHey+amoNea3Sl8WWc3LPTK/wB07s+Clc1F6We1I649bzY/8t/qXjxZIX7XnRz1pnow7Tv/ADxYvF8GxTvIS6cPhLYe3j63h5Pfpi4ZRsZPVtgFAAAAAAAAAAAAAAAAAAAAGCrcpbFtf5Hi5utww8sfOt44WtadSUt72cFsPm8nU8nJ63ydZhIhROGlVqmtA1RoPA0FgmgOJNCXEliwnEzYqHExYrHKBmgp1Zw82WzhvXwO3F1PLxfly/p6pcJW7Q0hF7JrVfH0f6H1eDtLDLyz8r9nHLjs9G6nnaj6UsvnHIygAAAAAAAAAAAAAAIqVFFZb+rOXLy4cc3lVktadWs5dS4Hx+bq8+TynlHbHCRCieaNqwakQ8GtB4LoGC6BgaBglgRnQCWBYMWKlozYqHExYqJRMVWKUDNBQuJ03s2x6Yvd/Q9HB1nJw+l8vgzlxyura3Uai2PDW+L3o/QdN1WHNN4+vwebLGxsHpZAAAAAAAAAAAAYa9ZR630I8vUdTjxT6t447abbby958TPkvJd5O8mvRSQkDNSIeDcgZrSAugDQBoBNAJoLBmwIxYpMzYpGLF2ho51USRiqwziYqsLzF60W01uaGGdwy72N1Ylkrq2F8p+TLZP8pdh+i6Lrseb8OXlk82fH3W8fRcwAAAAAAAABhr1tVdb3I8vU9TOLH6tY47aW95e9nwcsrnbcvV6PRSRqCjcQ0biGakDN6Qy6AADQCaCJYEZUmYoRiqlmKpM51pLRijHKJzsVhnExVYJrG1bGtz4Mkysu4Oto6+11qS89f7lxP0fQddOadzP80+7zcmGvON8+m5AAAAAAAirUUVl/9s483LOLDvVrHHdc9ycnl7z87nyXkyuVemTXkpISIZ0kRSNxDRuBm4hmoGa0gGgYGgE0ESxSZiwIxVSzFUmYoRzsXaWc7GktHOqxyRiqwTiYo13mLUovDTynwYw5MsMpljdWF83esLtVYZ3SWyS4M/V9H1U58Nz1nq8mePdraPYwAAAABRzriprS6lsX1PzvWdR4uep6TyejDHUSkeaOikdIzVHSIaOkRSNxDNwM1EM0gLoA0AlikZCZiqlmKEzFUjnYqWYqpZzqkzlWkNHOqxTRijXqRMKm1uHSqKXRukuMT09J1N6fkmXu97OePej0kJppNPKayn1H6/HKZSWeleKzSjQAADWvKuI4W+X6Hz+0Ofw+Puz1ydOPHdacUfBj0LR0iVSOkZNHSIo6QNG4jynL/l3b6HoxdSLr3NZPmLaMtVyS9OUvRjn49HTj0cXDc79GcstPj1x4bdLynrQVnShnZTjQcljoTcpNs9s6fCMd6vd+Dzwvwvq0LLSFKnbXNVqFKtTbVvWqdEGpNuEn0bWnu2bM8s+DXnFmT6qcNNAg43KzlJbaLtJXd3JqKepTpxw6laq08QguOx9iRrDC53US18O0r4cNJ1KjdtStbWlnyYum69TH3pSeH7kj1Tpsfez3q7fI/wAN05VY0dLUaUac2oq7t1KHNvjUg28rrWMcGcuTpZreKzJ9phJSSlFqUZJSjJPKlF7U0+lHgyjoGc6pHOqlnOqTOdVLOdVLOdVEkc6rBURzVq1YkV09B3OU6T3x2x/D0r++J+g7I6nvY3hvu9Hm5sfe659xwAABy689abfQti7D8v1fN4vLb7p6PVhjrEI4xqqR0iVSOkZNHSIo6RDRuD8qeFLSU7nTl9KbeKNxO1gn6NOi9RJdWU37z6/DNYTTjfV5M6IqEmmmm000008NPih6j9i8lL+dzo2yuan8SvZ29WfXOVNOT+OTw5TWVbjqGKr88/4htIznpSha5fNW9pGcY9HO1JS1pfCMF7j1cE1jtjJ8qO6GgP034FNITr6Bt+cbk7epWtot7+bg8wXuUkvcfM6qa5P1dcPR7o8dbSzFUmc6qWc8lSzlVSznVSzlVjFMxVa1RGVYaVV06kZr0XntXSjr0/NeLkxznu/9Uyx72OnqoSTSa2ppNPqP22OUym48CjQw3U9WDfTuXazydZy+Hw5X+jeE3XOij8xPq9S0dIlUjpEqkdIyaOkRR0gaNxH508N/JWrbaRnpCEG7S+kpuaXk07nGJwlwzjWXHL4H0+n5Jljr3xyymq+ZnoZdXk1oGvpG7pWdtByqVJLWljMaVLPlVJvoil9N7RMspjN0fr3RllC3t6NtS2U7ejTow/BCKiv0Pn3LdtdGyTavjH+IDkpUqqlpahBzVClzF0orLhSUnKFXHBOUk+1Ho4M5+WsZR8LPUyz2drUrVYUaMJVKtSShCnBa0pze5JC3U3R+ruQHJ56N0Xb2c2nVjGVSu08rn5vWkk+lLOPcfI58+/la7YzT0B560RzqpOdUmc6qWc6qWcqqWc6sY5mK0wVEYGpVRB3NB1tajqvfTer7t6/vqP1XZPN4nB3b64+X8PJy46ydI+q5NHSE/Nj2tnxO1+T8uH9Xbhnva0T48d1o6QUjpGaaOkZUdIGdIikbiMV3a061OVGtThVpVFqzp1IqcJx4NPedMcrLuJZt4m48EGhJzc/8tVp5bbhTuaqhl8E28LsPROozZ7r1WgOTtno+nzVjbU7eLxrOOXUm19qbzKXvZnLkyy9V06hnYBsKSTTTSaaw09qa4E2PE6V8FWhbmo6rtHRlJ5krarOjBv8AAvJXuSOk6jOJ3XU5N8itG6NbnZWsYVWsOvOUqtbD3pTk24rZuWEcs+bLP1qzGR32ca0TOdUjnVSzFVLOdUmcq1Es51Us5ZKiRzqsFQzRq1SK29A1cVpQ6Jx/Nf0yfY7F5e7zXD4z9nDnnlK9CfqHlcu8lmo+rCPzHaWfe6iz4eT1cU/ChHijotHSIaOkRR0jNUdIho6RDNQM3KhmpQzW0GS7BkmwDYRm1SZjYRmqlmKpM50IxWks5WqlnOqlnOqTOWSokYqsNQwrVqomxNlU1a9N/fS9z2fuerouTudRhl9fsxnN4160/bvC49V5nJ/ef6n47qcu9z53617cZ+GGjnFUjpEUdIho6RKpG5UM3Kho3EPJuUM1tDLsBdgJsBNhEtCM7UjFoRmqk51SZiqlnOqTOdVJzqkzlkqJGKsYZmKrWqmTTVk8NPg8msLrLG/Avo9dzyP2/jvB3XKb2vtZ+S5LvPK/WvZj6RaEFI6RFI6RDNwUbiGjpKyZuUPJqVDNbBkuwy7CJsGSbATYWTNoRm1SZi1SMU0lnOtEznVSzFVLOdUmc7REjnarFMyumrVIrUqkTTsc8/7Z+j8SvP3T6X2v9T4/J5Z5T611x9IyxEU0dIikblQzpEM3KikblDyalZM1KDJraHk1sGRsGRsGSbCJtQZtCM2qRi00kxa0Ri1UsxQmcqpM51UsxaqZHOrphmzO1atUmxqVWNjr8yz9F3Hm2yVVicl96X6nzOpnd5859a64ecionKKo3KikdJQ0zcqGblRSNyhmpU0DW2TyXYZdgLsA2Amwsk2EZtUsmbV0WTNqlkxapNmLRLMWqTOdqkznaJOdVEmYrUYajMjWqMDUms7OLwaxm8pCvYf5dH7T/T14O8518sVZdeH+R8DtTDu9Tl9dV6eK7xRFngldGQ3Khm5UPJ0lDyblQ0zUqHk1KHk1tDTLsGS7BkuzQyNmhkmwsktNDJNhGbVJsxaFkzaqTFqkzFoTOdqk2YtVLMWrESZzVgqMg1arAmzhrVqceNSPwTz+x6+i4+/z4Y/WMcl1ja9kfvHgczSsNsZdTj+/1PznbnFq4cn9Ho4L6xqRZ8KV6GRM1KKNyoZuVBk3KHk3j51mvki8Otv7Nr/MQ7p9r2Vfn+zj4v0Px62/s2v8xT7o9l35/seL9B49bf2bX+Yp90vsu/P9jxfoPHtb+za/zEO6PZl+f7Hi/QePa39m1/mKfdL7Mvz/AGPF+g8e1v7Nr/MQ7o9mX5/seL9B49rf2bX+Yh3SezL8/wBjxfoPHrb+za/zFPuj2Xfn+x4v0Hj1t/Ztf5iHdJ7Lvz/Y8X6F49bf2bX+Yh3Seyr8/wBjxfo9FyG8JNLS11O1p2lWhKFCVfXnVjNNKcI6uEl9v8jy9X0PgYTPvb82sM+9dPcHzLXYjFoRi1SZi1SMWqlmLVjHJmFa9RgalRhG7yfpa1fW6KcW/e9i/c+12Jxd/qLl8s/f/wBXHnusdPTn6542rpCnrU3xj5S939s+f2lweL0+UnrPOf0dOLLWUciDPxr2ssWXYrJuVDNbQzcqB7n2M6Y3zhX41P2rwkAAAAAAAAAAAH03wAf+Wr/+vq/81E+Z2tf/AIT9XXh/M+/H5i16SM2qTMWqRi1UtmLViZMxarDNga1SRBrVJFHoOTlDVpOb31JZ/wDlbF+5+u7E4O5wd++uV+zx8+W8tfB1z7TgTJfTzHAuKepUlHozlfhe4/DdbwXg5ssPr5fo9/Hl3sdnFnl22tM3tFJmpUNM1tAblNPHLwXaE9Q/mLnvn0PafUfN+38OfhYn4rtCeoL5i575fafUfP8At/CeFiPFdoT1BfMXPfHtLqPn/Y8LEeK7QnqC+Yue+X2l1Hzft/B4WJ+K7QnqH8xcd8e0eo+c8LEvFdoT1D+YuO+PaXUfP9jw8R4rtCeoL5i5749pdR8/2PCxHiu0J6gvmLnvk9pdR8/7HhYjxXaE9QXzFz3ye0+o+b9v4XwsR4rtCeoL5i475PafUfN+38HhYujoHkbo7R9aVeytuZqypuk5c7Vnmm5KTWJSa3xXwOPN1vNy493PLy/RrHCT0d88drRGLVS2ZtUmzFqwmzO1Y5MxaME5AatSRRip03UnGEd8mkurrOvDw3lzxwnrazle7NvaUaahGMI7opJdiP6Bx4TDCYz0j59u7tkOiADnaWoZjrrfDf8AhPids9L4nHOXGeeP7f4d+DPV05sJH5V62RMotM1tDNbDya2h5LtAa2HkuwZGwZGwZGwZGwZJsLJNgyTYWTNqlkzaFkzapGbVJsxaqGzOxhnIDXqSA1qkijr8m7TLlXkvuw7el/t8T9H2H0vrzZT6T+Xm6jP3PQn6Z5QAAKSysPcyWSzVHn7ug6U3H0Xti+rgfh+v6S9Ny3Gel9Hu4s+9imMjw7dWRMsotM1tNDJraaPJdoDWw8l2aGRtBkbBkbBkbUZJsImwZJtdFkzs0WTNpoZM2tE2S0Q2YtGOUiK15zKNepIqFa0JVaipx6Xtf2Y9LPR0vT5c/Ljx4z19f0Zzy7s29lQpKEIwisRikkfveHix4sJhj6R8+3d3WQ6oAAAA1722VSGNzW2L4M8XXdJj1PH3b6+79W8M7jduA8xbjJYa2NH4fk48uPO4Zzzj3yy+cZIyMKyKRdhpl2Hku00eS95NDJdmhkuzR5GzQyNmiyTZoZGzQyTZosk2pGdqCWhNmbVS5EGOUjIwTmWDXqTKjBJtvCy29iS3tmpLfKQ9HqdDaP5mGZfxJ7ZPguiJ+17M6D/Tce8vzZev8PDy8nerpH1HIAAAAAAGhpOx5xa0f4i/3LgfI7T7OnUY9/D80+7txcndur6OIpYeHsa2NPemfjspcbcb6x7d7ZYzMjIpFFJjYeS7AXYeS7BkbBkbATYQ2DJNhZJsDZNqlsmxLkZ2McpAYZzAwTma0ME5BHoNB6L1cVqq8t+ZF+guL6z9X2T2Z4eubkn4vd9P8vJzcu/KO2foHnAAAAAAAAAHP0jo5VPLhsqflLtPj9pdlzqJ38PLP93bi5e75Vw23FuMk01sae9H4/kwy48rjnNV7JZfOMkZmFZFIKpSAeRsPWLsPI2DI2DJNhZGwZGxOsTYTkTYhzIMcpgYpTKMM5lgwt5eFltvCS2ts1Ju6nvS139D6H1cVayzPfGG9Q631n6rszsnw9cnNPxfD4f5eTl5t+Udw/QPOAAAAAAAAAAAA1L2xhVW3ZJbpLevqjwdb2fx9Vj+LyvureHJcHBuradJ4ktnRJea/ofj+r6Hm6a/jnl8Xtx5McmOMzxtsimRVKZBWsA1IA1gDWATkQJzAlzAhzAxyqAY5VAMUplFW1vUqy1acW+L3Rj2s9PTdLy8+Ux48d/X3MZZzH1ek0ZomFHyn5dT7T3LqSP1/Qdl8fTfivnl8f4ePk5bl+jpH1XIAAAAAAAAAAAAAAEzgmmmk096e1MxnhjnO7lNwl1fJybvQyflUnqv7EvN9z6D4HV9hY5fi4Lq/C+n+How57PVya1KdN4qRcet7n2M/O8/S8vBdcmGv2/h6ccpl6VCqHmbWqhA+cAfOAHOAJzAl1AIdQCHUAiUyhUoTqPVpxlN8IrOO3gdeHg5Oa648bazllMfV2LLQDflV5Y+5F7fe/ofoOk7Bvllz5f0n/bz59R8Hdo0YwiowioxXQlg/R8XDhxY93CajzW2+dZDqgAAAAAAAAAAAAAAAAAAJnBNYaTT6GsoxlhjnNZTY51xoalLbHNN/d834Hyuo7F6fk88Z3b9PT+ztjz5Rz62hKq8yUZr/Sz4/N2Dz4/7dl+ztj1GPvjTqWdaPnUp9qWsvyPn8nZ/U8frx3/p0nLjfewSk1vTXasHlvHlPXGxuWJ5wwo5wBKed23s2mphlfSJtmp2laXm0qj69VpfFno4+h6jk/Lx3+zN5MZ61t0dB1pedq011vWfwX1Po8XYPUZ/nsx+7nl1GM9HRttA0o7ZuVR9fkx+C+p9bg7C4MPPO3K/Zxy58r6eTp0qUYLVhFRXCKwj7GHHhxzWE1HG231ZDogAAAAAAAAAAAAAAAAAAAAAAAAAAMFxuPH1DePq5FxvPicvrXfFFHeTD1K7FruPr9K4ZNk+iwAAAAAAAAAAAAAAAA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82416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360499" y="1265480"/>
            <a:ext cx="48561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Unbiased, disinterested, cool, detached</a:t>
            </a:r>
          </a:p>
          <a:p>
            <a:endParaRPr lang="en-US" altLang="en-US" dirty="0"/>
          </a:p>
          <a:p>
            <a:r>
              <a:rPr lang="en-US" altLang="en-US" dirty="0"/>
              <a:t>Ant: committed, engaged, partial, biased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65322" cy="970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Dissension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56"/>
            <a:ext cx="7696200" cy="609599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N.- disagreement, sharp difference of opinion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657601" y="1371655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Strife, Discord, contention</a:t>
            </a:r>
          </a:p>
          <a:p>
            <a:r>
              <a:rPr lang="en-US" altLang="en-US" dirty="0"/>
              <a:t>Ant: agreement, accord, harmony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87" y="0"/>
            <a:ext cx="776532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Dissipate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63563"/>
            <a:ext cx="7620000" cy="11429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V.- to cause to disappear; to scatter; to dispel; to spend foolishly, squander; to be extravagant in pursuit of pleasure</a:t>
            </a:r>
          </a:p>
        </p:txBody>
      </p:sp>
      <p:pic>
        <p:nvPicPr>
          <p:cNvPr id="21508" name="Picture 7" descr="http://www.theasbc.org/resource/resmgr/CVOBlog_Images/545707_l_make_it_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9774"/>
            <a:ext cx="37861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http://1.bp.blogspot.com/_gea1pDaqLnA/S_Cqd5hvouI/AAAAAAAABOs/Lp0_avPXd28/s1600/2010_05_16_365_002_compo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769683"/>
            <a:ext cx="3136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4724400" y="1547812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/>
              <a:t>Syn</a:t>
            </a:r>
            <a:r>
              <a:rPr lang="en-US" altLang="en-US" dirty="0"/>
              <a:t>: disperse, strew, diffuse, waste, </a:t>
            </a:r>
          </a:p>
          <a:p>
            <a:r>
              <a:rPr lang="en-US" altLang="en-US" dirty="0"/>
              <a:t>Ant: gather, collect, conserve, husband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765322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Expurgate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533400"/>
            <a:ext cx="7765322" cy="52578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V. –  to remove objectionable passages or words from a written text; to cleanse , </a:t>
            </a:r>
            <a:r>
              <a:rPr lang="en-US" dirty="0" smtClean="0">
                <a:solidFill>
                  <a:schemeClr val="tx1"/>
                </a:solidFill>
              </a:rPr>
              <a:t>purify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Syn</a:t>
            </a:r>
            <a:r>
              <a:rPr lang="en-US" dirty="0" smtClean="0">
                <a:solidFill>
                  <a:schemeClr val="tx1"/>
                </a:solidFill>
              </a:rPr>
              <a:t>: Censor, Purge, </a:t>
            </a:r>
            <a:r>
              <a:rPr lang="en-US" dirty="0" err="1" smtClean="0">
                <a:solidFill>
                  <a:schemeClr val="tx1"/>
                </a:solidFill>
              </a:rPr>
              <a:t>Bowlderdize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6" descr="IMG_518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2308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68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6636</TotalTime>
  <Words>590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Verdana</vt:lpstr>
      <vt:lpstr>Arial</vt:lpstr>
      <vt:lpstr>Georgia</vt:lpstr>
      <vt:lpstr>Wingdings 2</vt:lpstr>
      <vt:lpstr>Wingdings</vt:lpstr>
      <vt:lpstr>Calibri</vt:lpstr>
      <vt:lpstr>Slate</vt:lpstr>
      <vt:lpstr>Acrimonious</vt:lpstr>
      <vt:lpstr>Bovine</vt:lpstr>
      <vt:lpstr>Consternation</vt:lpstr>
      <vt:lpstr>Corpulent</vt:lpstr>
      <vt:lpstr>Disavow</vt:lpstr>
      <vt:lpstr>Dispassionate</vt:lpstr>
      <vt:lpstr>Dissension</vt:lpstr>
      <vt:lpstr>Dissipate</vt:lpstr>
      <vt:lpstr>Expurgate</vt:lpstr>
      <vt:lpstr>Gauntlet</vt:lpstr>
      <vt:lpstr>Hypothetical</vt:lpstr>
      <vt:lpstr>Ignoble</vt:lpstr>
      <vt:lpstr>Impugn</vt:lpstr>
      <vt:lpstr>Intemperate</vt:lpstr>
      <vt:lpstr>Odium</vt:lpstr>
      <vt:lpstr>Perfidy</vt:lpstr>
      <vt:lpstr>Relegate</vt:lpstr>
      <vt:lpstr>Squeamish</vt:lpstr>
      <vt:lpstr>Subservient</vt:lpstr>
      <vt:lpstr>Susceptible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Acrimonious</dc:title>
  <dc:creator>Cobb County School District</dc:creator>
  <cp:lastModifiedBy>Emily Ellwood</cp:lastModifiedBy>
  <cp:revision>24</cp:revision>
  <cp:lastPrinted>2015-02-23T18:52:21Z</cp:lastPrinted>
  <dcterms:created xsi:type="dcterms:W3CDTF">2009-10-19T11:06:22Z</dcterms:created>
  <dcterms:modified xsi:type="dcterms:W3CDTF">2017-03-07T01:31:07Z</dcterms:modified>
</cp:coreProperties>
</file>