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6"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0"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8/29/2019</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8/29/2019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8/29/2019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8/29/2019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8/29/2019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8/29/2019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8/29/2019</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8/29/2019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8/29/2019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8/29/2019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8/29/2019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8/29/2019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8/29/2019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8/29/2019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8/29/2019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8/29/2019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8/29/2019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8/29/2019</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205CE4B-8518-4D75-8D39-C13FF4D2724E}"/>
              </a:ext>
            </a:extLst>
          </p:cNvPr>
          <p:cNvSpPr>
            <a:spLocks noGrp="1"/>
          </p:cNvSpPr>
          <p:nvPr>
            <p:ph type="ctrTitle"/>
          </p:nvPr>
        </p:nvSpPr>
        <p:spPr>
          <a:xfrm>
            <a:off x="809625" y="790576"/>
            <a:ext cx="10629900" cy="5305424"/>
          </a:xfrm>
        </p:spPr>
        <p:txBody>
          <a:bodyPr/>
          <a:lstStyle/>
          <a:p>
            <a:r>
              <a:rPr lang="en-US" sz="2800" dirty="0"/>
              <a:t>	Unfortunately, the news is filled almost daily with stories of police brutality and unnecessary use of force in urban communities. Connie Beck and Charlie Rose in their respective essays explore the issues with a focus on guardian policing and “broken windows policing”.  Though different programs have advantages and disadvantages, the authors explore the importance of reducing violent crimes as well as police use of force as necessary tools in combating the tragedies highlighted in American communities today.</a:t>
            </a:r>
            <a:br>
              <a:rPr lang="en-US" sz="2800" dirty="0"/>
            </a:br>
            <a:endParaRPr lang="en-US" sz="2800" dirty="0"/>
          </a:p>
        </p:txBody>
      </p:sp>
      <p:sp>
        <p:nvSpPr>
          <p:cNvPr id="5" name="Subtitle 4">
            <a:extLst>
              <a:ext uri="{FF2B5EF4-FFF2-40B4-BE49-F238E27FC236}">
                <a16:creationId xmlns:a16="http://schemas.microsoft.com/office/drawing/2014/main" id="{A064413E-1810-4B0E-B280-32671B464BF3}"/>
              </a:ext>
            </a:extLst>
          </p:cNvPr>
          <p:cNvSpPr>
            <a:spLocks noGrp="1"/>
          </p:cNvSpPr>
          <p:nvPr>
            <p:ph type="subTitle" idx="1"/>
          </p:nvPr>
        </p:nvSpPr>
        <p:spPr>
          <a:xfrm flipV="1">
            <a:off x="1307355" y="6229349"/>
            <a:ext cx="8825658" cy="45719"/>
          </a:xfrm>
        </p:spPr>
        <p:txBody>
          <a:bodyPr>
            <a:normAutofit fontScale="25000" lnSpcReduction="20000"/>
          </a:bodyPr>
          <a:lstStyle/>
          <a:p>
            <a:endParaRPr lang="en-US"/>
          </a:p>
        </p:txBody>
      </p:sp>
    </p:spTree>
    <p:extLst>
      <p:ext uri="{BB962C8B-B14F-4D97-AF65-F5344CB8AC3E}">
        <p14:creationId xmlns:p14="http://schemas.microsoft.com/office/powerpoint/2010/main" val="1289657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32327-023B-47CD-8D82-75D08BC0027C}"/>
              </a:ext>
            </a:extLst>
          </p:cNvPr>
          <p:cNvSpPr>
            <a:spLocks noGrp="1"/>
          </p:cNvSpPr>
          <p:nvPr>
            <p:ph type="ctrTitle"/>
          </p:nvPr>
        </p:nvSpPr>
        <p:spPr>
          <a:xfrm>
            <a:off x="1154954" y="552451"/>
            <a:ext cx="10294095" cy="5553074"/>
          </a:xfrm>
        </p:spPr>
        <p:txBody>
          <a:bodyPr/>
          <a:lstStyle/>
          <a:p>
            <a:pPr lvl="0" fontAlgn="base"/>
            <a:r>
              <a:rPr lang="en-US" sz="3200" dirty="0"/>
              <a:t>	Write a narrative for the prompt below:​</a:t>
            </a:r>
            <a:br>
              <a:rPr lang="en-US" sz="3200" dirty="0"/>
            </a:br>
            <a:r>
              <a:rPr lang="en-US" sz="3200" dirty="0"/>
              <a:t>On your birthday, a strange-looking lady came to your door and handed you a wrapped present. You rattled it. It made a noise. Write a story about this present. </a:t>
            </a:r>
            <a:br>
              <a:rPr lang="en-US" sz="3200" dirty="0"/>
            </a:br>
            <a:br>
              <a:rPr lang="en-US" sz="3200" dirty="0"/>
            </a:br>
            <a:endParaRPr lang="en-US" sz="3200" dirty="0"/>
          </a:p>
        </p:txBody>
      </p:sp>
      <p:sp>
        <p:nvSpPr>
          <p:cNvPr id="3" name="Subtitle 2">
            <a:extLst>
              <a:ext uri="{FF2B5EF4-FFF2-40B4-BE49-F238E27FC236}">
                <a16:creationId xmlns:a16="http://schemas.microsoft.com/office/drawing/2014/main" id="{8CD0A7F5-AE4B-4EC4-89C3-502AE3EB648D}"/>
              </a:ext>
            </a:extLst>
          </p:cNvPr>
          <p:cNvSpPr>
            <a:spLocks noGrp="1"/>
          </p:cNvSpPr>
          <p:nvPr>
            <p:ph type="subTitle" idx="1"/>
          </p:nvPr>
        </p:nvSpPr>
        <p:spPr>
          <a:xfrm>
            <a:off x="1362918" y="6259830"/>
            <a:ext cx="8617695" cy="45719"/>
          </a:xfrm>
        </p:spPr>
        <p:txBody>
          <a:bodyPr>
            <a:normAutofit fontScale="25000" lnSpcReduction="20000"/>
          </a:bodyPr>
          <a:lstStyle/>
          <a:p>
            <a:endParaRPr lang="en-US" dirty="0"/>
          </a:p>
        </p:txBody>
      </p:sp>
    </p:spTree>
    <p:extLst>
      <p:ext uri="{BB962C8B-B14F-4D97-AF65-F5344CB8AC3E}">
        <p14:creationId xmlns:p14="http://schemas.microsoft.com/office/powerpoint/2010/main" val="4158729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58D86C6-2CE1-4708-BA4C-8649649C3459}"/>
              </a:ext>
            </a:extLst>
          </p:cNvPr>
          <p:cNvSpPr>
            <a:spLocks noGrp="1"/>
          </p:cNvSpPr>
          <p:nvPr>
            <p:ph type="title"/>
          </p:nvPr>
        </p:nvSpPr>
        <p:spPr>
          <a:xfrm>
            <a:off x="871536" y="1085848"/>
            <a:ext cx="9477375" cy="706964"/>
          </a:xfrm>
        </p:spPr>
        <p:txBody>
          <a:bodyPr/>
          <a:lstStyle/>
          <a:p>
            <a:r>
              <a:rPr lang="en-US" b="1" u="sng" dirty="0"/>
              <a:t>Narrative Elements: </a:t>
            </a:r>
            <a:br>
              <a:rPr lang="en-US" b="1" dirty="0"/>
            </a:br>
            <a:r>
              <a:rPr lang="en-US" b="1" dirty="0"/>
              <a:t>	Consider the two clips below and…</a:t>
            </a:r>
            <a:br>
              <a:rPr lang="en-US" dirty="0"/>
            </a:br>
            <a:endParaRPr lang="en-US" dirty="0"/>
          </a:p>
        </p:txBody>
      </p:sp>
      <p:sp>
        <p:nvSpPr>
          <p:cNvPr id="5" name="Content Placeholder 4">
            <a:extLst>
              <a:ext uri="{FF2B5EF4-FFF2-40B4-BE49-F238E27FC236}">
                <a16:creationId xmlns:a16="http://schemas.microsoft.com/office/drawing/2014/main" id="{25D9DCCB-9A8C-4052-99C9-212B1EF3CCE0}"/>
              </a:ext>
            </a:extLst>
          </p:cNvPr>
          <p:cNvSpPr>
            <a:spLocks noGrp="1"/>
          </p:cNvSpPr>
          <p:nvPr>
            <p:ph sz="half" idx="1"/>
          </p:nvPr>
        </p:nvSpPr>
        <p:spPr>
          <a:xfrm>
            <a:off x="6261101" y="2257425"/>
            <a:ext cx="5665787" cy="4087813"/>
          </a:xfrm>
        </p:spPr>
        <p:txBody>
          <a:bodyPr>
            <a:normAutofit lnSpcReduction="10000"/>
          </a:bodyPr>
          <a:lstStyle/>
          <a:p>
            <a:r>
              <a:rPr lang="en-US" b="1" dirty="0"/>
              <a:t>The Present</a:t>
            </a:r>
            <a:endParaRPr lang="en-US" dirty="0"/>
          </a:p>
          <a:p>
            <a:r>
              <a:rPr lang="en-US" dirty="0"/>
              <a:t> What as the film (story) about?</a:t>
            </a:r>
          </a:p>
          <a:p>
            <a:r>
              <a:rPr lang="en-US" dirty="0"/>
              <a:t>What was the influence on main character’s actions</a:t>
            </a:r>
          </a:p>
          <a:p>
            <a:pPr marL="0" indent="0">
              <a:buNone/>
            </a:pPr>
            <a:endParaRPr lang="en-US" dirty="0"/>
          </a:p>
          <a:p>
            <a:r>
              <a:rPr lang="en-US" b="1" dirty="0"/>
              <a:t>CHOOSE ONE</a:t>
            </a:r>
          </a:p>
          <a:p>
            <a:pPr lvl="0"/>
            <a:r>
              <a:rPr lang="en-US" dirty="0"/>
              <a:t>What might have happened before this story began? Write about it. (What happened to the boy? What experiences might he have had with peers at school or in the neighborhood?) </a:t>
            </a:r>
          </a:p>
          <a:p>
            <a:r>
              <a:rPr lang="en-US" dirty="0"/>
              <a:t>Imagine what might have happened next, tell that story</a:t>
            </a:r>
          </a:p>
          <a:p>
            <a:endParaRPr lang="en-US" dirty="0"/>
          </a:p>
        </p:txBody>
      </p:sp>
      <p:sp>
        <p:nvSpPr>
          <p:cNvPr id="6" name="Content Placeholder 5">
            <a:extLst>
              <a:ext uri="{FF2B5EF4-FFF2-40B4-BE49-F238E27FC236}">
                <a16:creationId xmlns:a16="http://schemas.microsoft.com/office/drawing/2014/main" id="{56D4CF5E-C941-44C6-A251-AFEA41BF8067}"/>
              </a:ext>
            </a:extLst>
          </p:cNvPr>
          <p:cNvSpPr>
            <a:spLocks noGrp="1"/>
          </p:cNvSpPr>
          <p:nvPr>
            <p:ph sz="half" idx="2"/>
          </p:nvPr>
        </p:nvSpPr>
        <p:spPr>
          <a:xfrm>
            <a:off x="104775" y="2257425"/>
            <a:ext cx="5505449" cy="4438650"/>
          </a:xfrm>
        </p:spPr>
        <p:txBody>
          <a:bodyPr>
            <a:normAutofit lnSpcReduction="10000"/>
          </a:bodyPr>
          <a:lstStyle/>
          <a:p>
            <a:r>
              <a:rPr lang="en-US" b="1" dirty="0"/>
              <a:t>Snack Attack</a:t>
            </a:r>
          </a:p>
          <a:p>
            <a:r>
              <a:rPr lang="en-US" dirty="0"/>
              <a:t>What as the film (story) about?</a:t>
            </a:r>
          </a:p>
          <a:p>
            <a:r>
              <a:rPr lang="en-US" dirty="0"/>
              <a:t>What was the influence on main character’s actions</a:t>
            </a:r>
          </a:p>
          <a:p>
            <a:pPr marL="0" indent="0">
              <a:buNone/>
            </a:pPr>
            <a:endParaRPr lang="en-US" dirty="0"/>
          </a:p>
          <a:p>
            <a:r>
              <a:rPr lang="en-US" b="1" dirty="0"/>
              <a:t>CHOOSE ONE</a:t>
            </a:r>
            <a:endParaRPr lang="en-US" dirty="0"/>
          </a:p>
          <a:p>
            <a:pPr lvl="0"/>
            <a:r>
              <a:rPr lang="en-US" dirty="0"/>
              <a:t>What might have happened before this story began? Why might the lady have made the assumption she did. Tell that story.</a:t>
            </a:r>
          </a:p>
          <a:p>
            <a:pPr lvl="0"/>
            <a:r>
              <a:rPr lang="en-US" dirty="0"/>
              <a:t>Imagine what might have happened next. Tell that story.</a:t>
            </a:r>
          </a:p>
          <a:p>
            <a:endParaRPr lang="en-US" dirty="0"/>
          </a:p>
        </p:txBody>
      </p:sp>
    </p:spTree>
    <p:extLst>
      <p:ext uri="{BB962C8B-B14F-4D97-AF65-F5344CB8AC3E}">
        <p14:creationId xmlns:p14="http://schemas.microsoft.com/office/powerpoint/2010/main" val="1912172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BF9DCD1-70DA-4BD0-B527-32470DE25FE5}"/>
              </a:ext>
            </a:extLst>
          </p:cNvPr>
          <p:cNvSpPr>
            <a:spLocks noGrp="1"/>
          </p:cNvSpPr>
          <p:nvPr>
            <p:ph type="ctrTitle"/>
          </p:nvPr>
        </p:nvSpPr>
        <p:spPr/>
        <p:txBody>
          <a:bodyPr/>
          <a:lstStyle/>
          <a:p>
            <a:r>
              <a:rPr lang="en-US" dirty="0"/>
              <a:t>Imagine what might have happened next. Tell that story.</a:t>
            </a:r>
            <a:br>
              <a:rPr lang="en-US" dirty="0"/>
            </a:br>
            <a:endParaRPr lang="en-US" dirty="0"/>
          </a:p>
        </p:txBody>
      </p:sp>
      <p:sp>
        <p:nvSpPr>
          <p:cNvPr id="6" name="Subtitle 5">
            <a:extLst>
              <a:ext uri="{FF2B5EF4-FFF2-40B4-BE49-F238E27FC236}">
                <a16:creationId xmlns:a16="http://schemas.microsoft.com/office/drawing/2014/main" id="{C366F0CD-07FA-4F3A-8A73-F169B0927EF9}"/>
              </a:ext>
            </a:extLst>
          </p:cNvPr>
          <p:cNvSpPr>
            <a:spLocks noGrp="1"/>
          </p:cNvSpPr>
          <p:nvPr>
            <p:ph type="subTitle" idx="1"/>
          </p:nvPr>
        </p:nvSpPr>
        <p:spPr/>
        <p:txBody>
          <a:bodyPr>
            <a:normAutofit/>
          </a:bodyPr>
          <a:lstStyle/>
          <a:p>
            <a:r>
              <a:rPr lang="en-US" sz="2000" dirty="0">
                <a:solidFill>
                  <a:schemeClr val="bg2"/>
                </a:solidFill>
              </a:rPr>
              <a:t>“Funny in </a:t>
            </a:r>
            <a:r>
              <a:rPr lang="en-US" sz="2000" dirty="0" err="1">
                <a:solidFill>
                  <a:schemeClr val="bg2"/>
                </a:solidFill>
              </a:rPr>
              <a:t>farsi</a:t>
            </a:r>
            <a:r>
              <a:rPr lang="en-US" sz="2000" dirty="0">
                <a:solidFill>
                  <a:schemeClr val="bg2"/>
                </a:solidFill>
              </a:rPr>
              <a:t>”</a:t>
            </a:r>
          </a:p>
        </p:txBody>
      </p:sp>
    </p:spTree>
    <p:extLst>
      <p:ext uri="{BB962C8B-B14F-4D97-AF65-F5344CB8AC3E}">
        <p14:creationId xmlns:p14="http://schemas.microsoft.com/office/powerpoint/2010/main" val="29806386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622</TotalTime>
  <Words>77</Words>
  <Application>Microsoft Office PowerPoint</Application>
  <PresentationFormat>Widescreen</PresentationFormat>
  <Paragraphs>19</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Century Gothic</vt:lpstr>
      <vt:lpstr>Wingdings 3</vt:lpstr>
      <vt:lpstr>Ion Boardroom</vt:lpstr>
      <vt:lpstr> Unfortunately, the news is filled almost daily with stories of police brutality and unnecessary use of force in urban communities. Connie Beck and Charlie Rose in their respective essays explore the issues with a focus on guardian policing and “broken windows policing”.  Though different programs have advantages and disadvantages, the authors explore the importance of reducing violent crimes as well as police use of force as necessary tools in combating the tragedies highlighted in American communities today. </vt:lpstr>
      <vt:lpstr> Write a narrative for the prompt below:​ On your birthday, a strange-looking lady came to your door and handed you a wrapped present. You rattled it. It made a noise. Write a story about this present.   </vt:lpstr>
      <vt:lpstr>Narrative Elements:   Consider the two clips below and… </vt:lpstr>
      <vt:lpstr>Imagine what might have happened next. Tell that story.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Unfortunately, the news is filled almost daily with stories of police brutality and unnecessary use of force in urban communities. Connie Beck and Charlie Rose in their respective essays explore the issues with a focus on guardian policing and “broken windows policing”.  Though different programs have advantages and disadvantages, the authors explore the importance of reducing violent crimes as well as police use of force as necessary tools in combating the tragedies highlighted in American communities today.</dc:title>
  <dc:creator>Emily Ellwood</dc:creator>
  <cp:lastModifiedBy>Emily Ellwood</cp:lastModifiedBy>
  <cp:revision>12</cp:revision>
  <dcterms:created xsi:type="dcterms:W3CDTF">2019-08-27T12:39:37Z</dcterms:created>
  <dcterms:modified xsi:type="dcterms:W3CDTF">2019-08-29T17:54:32Z</dcterms:modified>
</cp:coreProperties>
</file>