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9" r:id="rId4"/>
    <p:sldMasterId id="2147483680" r:id="rId5"/>
    <p:sldMasterId id="214748368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BDD9DD4B-9C48-4E03-8C38-93146525379A}">
  <a:tblStyle styleId="{BDD9DD4B-9C48-4E03-8C38-93146525379A}" styleName="Table_0">
    <a:wholeTbl>
      <a:tcTxStyle b="off" i="off">
        <a:font>
          <a:latin typeface="Verdana"/>
          <a:ea typeface="Verdana"/>
          <a:cs typeface="Verdana"/>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F7E8E7"/>
          </a:solidFill>
        </a:fill>
      </a:tcStyle>
    </a:wholeTbl>
    <a:band1H>
      <a:tcTxStyle/>
      <a:tcStyle>
        <a:fill>
          <a:solidFill>
            <a:srgbClr val="EFCECA"/>
          </a:solidFill>
        </a:fill>
      </a:tcStyle>
    </a:band1H>
    <a:band2H>
      <a:tcTxStyle/>
    </a:band2H>
    <a:band1V>
      <a:tcTxStyle/>
      <a:tcStyle>
        <a:fill>
          <a:solidFill>
            <a:srgbClr val="EFCECA"/>
          </a:solidFill>
        </a:fill>
      </a:tcStyle>
    </a:band1V>
    <a:band2V>
      <a:tcTxStyle/>
    </a:band2V>
    <a:lastCol>
      <a:tcTxStyle b="on" i="off">
        <a:font>
          <a:latin typeface="Verdana"/>
          <a:ea typeface="Verdana"/>
          <a:cs typeface="Verdana"/>
        </a:font>
        <a:schemeClr val="lt1"/>
      </a:tcTxStyle>
      <a:tcStyle>
        <a:fill>
          <a:solidFill>
            <a:schemeClr val="accent1"/>
          </a:solidFill>
        </a:fill>
      </a:tcStyle>
    </a:lastCol>
    <a:firstCol>
      <a:tcTxStyle b="on" i="off">
        <a:font>
          <a:latin typeface="Verdana"/>
          <a:ea typeface="Verdana"/>
          <a:cs typeface="Verdana"/>
        </a:font>
        <a:schemeClr val="lt1"/>
      </a:tcTxStyle>
      <a:tcStyle>
        <a:fill>
          <a:solidFill>
            <a:schemeClr val="accent1"/>
          </a:solidFill>
        </a:fill>
      </a:tcStyle>
    </a:firstCol>
    <a:lastRow>
      <a:tcTxStyle b="on" i="off">
        <a:font>
          <a:latin typeface="Verdana"/>
          <a:ea typeface="Verdana"/>
          <a:cs typeface="Verdana"/>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seCell>
      <a:tcTxStyle/>
    </a:seCell>
    <a:swCell>
      <a:tcTxStyle/>
    </a:swCell>
    <a:firstRow>
      <a:tcTxStyle b="on" i="off">
        <a:font>
          <a:latin typeface="Verdana"/>
          <a:ea typeface="Verdana"/>
          <a:cs typeface="Verdana"/>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schemas.openxmlformats.org/officeDocument/2006/relationships/slide" Target="slides/slide12.xml"/><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Shape 28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88" name="Shape 2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46" name="Shape 3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Shape 35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52" name="Shape 3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Shape 35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58" name="Shape 3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Shape 29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94" name="Shape 2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00" name="Shape 3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06" name="Shape 3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12" name="Shape 3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18" name="Shape 3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Shape 32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27" name="Shape 32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34" name="Shape 3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40" name="Shape 3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42" name="Shape 42"/>
        <p:cNvGrpSpPr/>
        <p:nvPr/>
      </p:nvGrpSpPr>
      <p:grpSpPr>
        <a:xfrm>
          <a:off x="0" y="0"/>
          <a:ext cx="0" cy="0"/>
          <a:chOff x="0" y="0"/>
          <a:chExt cx="0" cy="0"/>
        </a:xfrm>
      </p:grpSpPr>
      <p:sp>
        <p:nvSpPr>
          <p:cNvPr id="43" name="Shape 43"/>
          <p:cNvSpPr txBox="1"/>
          <p:nvPr>
            <p:ph type="ctrTitle"/>
          </p:nvPr>
        </p:nvSpPr>
        <p:spPr>
          <a:xfrm>
            <a:off x="1009442" y="3307355"/>
            <a:ext cx="7117180" cy="1470025"/>
          </a:xfrm>
          <a:prstGeom prst="rect">
            <a:avLst/>
          </a:prstGeom>
          <a:noFill/>
          <a:ln>
            <a:noFill/>
          </a:ln>
        </p:spPr>
        <p:txBody>
          <a:bodyPr anchorCtr="0" anchor="b" bIns="91425" lIns="91425" rIns="91425" wrap="square" tIns="91425"/>
          <a:lstStyle>
            <a:lvl1pPr indent="0" lvl="0" marL="0" marR="0" rtl="0" algn="l">
              <a:spcBef>
                <a:spcPts val="0"/>
              </a:spcBef>
              <a:buClr>
                <a:schemeClr val="lt1"/>
              </a:buClr>
              <a:buFont typeface="Verdana"/>
              <a:buNone/>
              <a:defRPr b="0" i="0" sz="4000" u="none" cap="none" strike="noStrike">
                <a:solidFill>
                  <a:schemeClr val="lt1"/>
                </a:solidFill>
                <a:latin typeface="Verdana"/>
                <a:ea typeface="Verdana"/>
                <a:cs typeface="Verdana"/>
                <a:sym typeface="Verdana"/>
              </a:defRPr>
            </a:lvl1pPr>
            <a:lvl2pPr indent="0" lvl="1" marL="0" marR="0" rtl="0" algn="l">
              <a:spcBef>
                <a:spcPts val="0"/>
              </a:spcBef>
              <a:defRPr b="0" i="0" sz="1800" u="none" cap="none" strike="noStrike">
                <a:solidFill>
                  <a:schemeClr val="lt2"/>
                </a:solidFill>
              </a:defRPr>
            </a:lvl2pPr>
            <a:lvl3pPr indent="0" lvl="2" marL="0" marR="0" rtl="0" algn="l">
              <a:spcBef>
                <a:spcPts val="0"/>
              </a:spcBef>
              <a:defRPr b="0" i="0" sz="1800" u="none" cap="none" strike="noStrike">
                <a:solidFill>
                  <a:schemeClr val="lt2"/>
                </a:solidFill>
              </a:defRPr>
            </a:lvl3pPr>
            <a:lvl4pPr indent="0" lvl="3" marL="0" marR="0" rtl="0" algn="l">
              <a:spcBef>
                <a:spcPts val="0"/>
              </a:spcBef>
              <a:defRPr b="0" i="0" sz="1800" u="none" cap="none" strike="noStrike">
                <a:solidFill>
                  <a:schemeClr val="lt2"/>
                </a:solidFill>
              </a:defRPr>
            </a:lvl4pPr>
            <a:lvl5pPr indent="0" lvl="4" marL="0" marR="0" rtl="0" algn="l">
              <a:spcBef>
                <a:spcPts val="0"/>
              </a:spcBef>
              <a:defRPr b="0" i="0" sz="1800" u="none" cap="none" strike="noStrike">
                <a:solidFill>
                  <a:schemeClr val="lt2"/>
                </a:solidFill>
              </a:defRPr>
            </a:lvl5pPr>
            <a:lvl6pPr indent="0" lvl="5" marL="0" marR="0" rtl="0" algn="l">
              <a:spcBef>
                <a:spcPts val="0"/>
              </a:spcBef>
              <a:defRPr b="0" i="0" sz="1800" u="none" cap="none" strike="noStrike">
                <a:solidFill>
                  <a:schemeClr val="lt2"/>
                </a:solidFill>
              </a:defRPr>
            </a:lvl6pPr>
            <a:lvl7pPr indent="0" lvl="6" marL="0" marR="0" rtl="0" algn="l">
              <a:spcBef>
                <a:spcPts val="0"/>
              </a:spcBef>
              <a:defRPr b="0" i="0" sz="1800" u="none" cap="none" strike="noStrike">
                <a:solidFill>
                  <a:schemeClr val="lt2"/>
                </a:solidFill>
              </a:defRPr>
            </a:lvl7pPr>
            <a:lvl8pPr indent="0" lvl="7" marL="0" marR="0" rtl="0" algn="l">
              <a:spcBef>
                <a:spcPts val="0"/>
              </a:spcBef>
              <a:defRPr b="0" i="0" sz="1800" u="none" cap="none" strike="noStrike">
                <a:solidFill>
                  <a:schemeClr val="lt2"/>
                </a:solidFill>
              </a:defRPr>
            </a:lvl8pPr>
            <a:lvl9pPr indent="0" lvl="8" marL="0" marR="0" rtl="0" algn="l">
              <a:spcBef>
                <a:spcPts val="0"/>
              </a:spcBef>
              <a:defRPr b="0" i="0" sz="1800" u="none" cap="none" strike="noStrike">
                <a:solidFill>
                  <a:schemeClr val="lt2"/>
                </a:solidFill>
              </a:defRPr>
            </a:lvl9pPr>
          </a:lstStyle>
          <a:p/>
        </p:txBody>
      </p:sp>
      <p:sp>
        <p:nvSpPr>
          <p:cNvPr id="44" name="Shape 44"/>
          <p:cNvSpPr txBox="1"/>
          <p:nvPr>
            <p:ph idx="1" type="subTitle"/>
          </p:nvPr>
        </p:nvSpPr>
        <p:spPr>
          <a:xfrm>
            <a:off x="1009442" y="4777380"/>
            <a:ext cx="7117180" cy="861420"/>
          </a:xfrm>
          <a:prstGeom prst="rect">
            <a:avLst/>
          </a:prstGeom>
          <a:noFill/>
          <a:ln>
            <a:noFill/>
          </a:ln>
        </p:spPr>
        <p:txBody>
          <a:bodyPr anchorCtr="0" anchor="t" bIns="91425" lIns="91425" rIns="91425" wrap="square" tIns="91425"/>
          <a:lstStyle>
            <a:lvl1pPr indent="0" lvl="0" marL="0" marR="0" rtl="0" algn="l">
              <a:spcBef>
                <a:spcPts val="400"/>
              </a:spcBef>
              <a:spcAft>
                <a:spcPts val="600"/>
              </a:spcAft>
              <a:buClr>
                <a:schemeClr val="lt2"/>
              </a:buClr>
              <a:buFont typeface="Noto Sans Symbols"/>
              <a:buNone/>
              <a:defRPr b="0" i="0" sz="2000" u="none" cap="none" strike="noStrike">
                <a:solidFill>
                  <a:schemeClr val="lt2"/>
                </a:solidFill>
                <a:latin typeface="Verdana"/>
                <a:ea typeface="Verdana"/>
                <a:cs typeface="Verdana"/>
                <a:sym typeface="Verdana"/>
              </a:defRPr>
            </a:lvl1pPr>
            <a:lvl2pPr indent="0" lvl="1" marL="457200" marR="0" rtl="0" algn="ctr">
              <a:spcBef>
                <a:spcPts val="320"/>
              </a:spcBef>
              <a:spcAft>
                <a:spcPts val="600"/>
              </a:spcAft>
              <a:buClr>
                <a:schemeClr val="lt2"/>
              </a:buClr>
              <a:buFont typeface="Noto Sans Symbols"/>
              <a:buNone/>
              <a:defRPr b="0" i="0" sz="1600" u="none" cap="none" strike="noStrike">
                <a:solidFill>
                  <a:schemeClr val="lt1"/>
                </a:solidFill>
                <a:latin typeface="Verdana"/>
                <a:ea typeface="Verdana"/>
                <a:cs typeface="Verdana"/>
                <a:sym typeface="Verdana"/>
              </a:defRPr>
            </a:lvl2pPr>
            <a:lvl3pPr indent="0" lvl="2" marL="914400" marR="0" rtl="0" algn="ctr">
              <a:spcBef>
                <a:spcPts val="280"/>
              </a:spcBef>
              <a:spcAft>
                <a:spcPts val="600"/>
              </a:spcAft>
              <a:buClr>
                <a:schemeClr val="lt2"/>
              </a:buClr>
              <a:buFont typeface="Noto Sans Symbols"/>
              <a:buNone/>
              <a:defRPr b="0" i="0" sz="1400" u="none" cap="none" strike="noStrike">
                <a:solidFill>
                  <a:schemeClr val="lt1"/>
                </a:solidFill>
                <a:latin typeface="Verdana"/>
                <a:ea typeface="Verdana"/>
                <a:cs typeface="Verdana"/>
                <a:sym typeface="Verdana"/>
              </a:defRPr>
            </a:lvl3pPr>
            <a:lvl4pPr indent="0" lvl="3" marL="1371600" marR="0" rtl="0" algn="ctr">
              <a:spcBef>
                <a:spcPts val="240"/>
              </a:spcBef>
              <a:spcAft>
                <a:spcPts val="600"/>
              </a:spcAft>
              <a:buClr>
                <a:schemeClr val="lt2"/>
              </a:buClr>
              <a:buFont typeface="Noto Sans Symbols"/>
              <a:buNone/>
              <a:defRPr b="0" i="0" sz="1200" u="none" cap="none" strike="noStrike">
                <a:solidFill>
                  <a:schemeClr val="lt1"/>
                </a:solidFill>
                <a:latin typeface="Verdana"/>
                <a:ea typeface="Verdana"/>
                <a:cs typeface="Verdana"/>
                <a:sym typeface="Verdana"/>
              </a:defRPr>
            </a:lvl4pPr>
            <a:lvl5pPr indent="0" lvl="4" marL="1828800" marR="0" rtl="0" algn="ctr">
              <a:spcBef>
                <a:spcPts val="240"/>
              </a:spcBef>
              <a:spcAft>
                <a:spcPts val="600"/>
              </a:spcAft>
              <a:buClr>
                <a:schemeClr val="lt2"/>
              </a:buClr>
              <a:buFont typeface="Noto Sans Symbols"/>
              <a:buNone/>
              <a:defRPr b="0" i="0" sz="1200" u="none" cap="none" strike="noStrike">
                <a:solidFill>
                  <a:schemeClr val="lt1"/>
                </a:solidFill>
                <a:latin typeface="Verdana"/>
                <a:ea typeface="Verdana"/>
                <a:cs typeface="Verdana"/>
                <a:sym typeface="Verdana"/>
              </a:defRPr>
            </a:lvl5pPr>
            <a:lvl6pPr indent="0" lvl="5" marL="2286000" marR="0" rtl="0" algn="ctr">
              <a:spcBef>
                <a:spcPts val="400"/>
              </a:spcBef>
              <a:buClr>
                <a:schemeClr val="lt1"/>
              </a:buClr>
              <a:buFont typeface="Arial"/>
              <a:buNone/>
              <a:defRPr b="0" i="0" sz="2000" u="none" cap="none" strike="noStrike">
                <a:solidFill>
                  <a:schemeClr val="lt1"/>
                </a:solidFill>
                <a:latin typeface="Verdana"/>
                <a:ea typeface="Verdana"/>
                <a:cs typeface="Verdana"/>
                <a:sym typeface="Verdana"/>
              </a:defRPr>
            </a:lvl6pPr>
            <a:lvl7pPr indent="0" lvl="6" marL="2743200" marR="0" rtl="0" algn="ctr">
              <a:spcBef>
                <a:spcPts val="400"/>
              </a:spcBef>
              <a:buClr>
                <a:schemeClr val="lt1"/>
              </a:buClr>
              <a:buFont typeface="Arial"/>
              <a:buNone/>
              <a:defRPr b="0" i="0" sz="2000" u="none" cap="none" strike="noStrike">
                <a:solidFill>
                  <a:schemeClr val="lt1"/>
                </a:solidFill>
                <a:latin typeface="Verdana"/>
                <a:ea typeface="Verdana"/>
                <a:cs typeface="Verdana"/>
                <a:sym typeface="Verdana"/>
              </a:defRPr>
            </a:lvl7pPr>
            <a:lvl8pPr indent="0" lvl="7" marL="3200400" marR="0" rtl="0" algn="ctr">
              <a:spcBef>
                <a:spcPts val="400"/>
              </a:spcBef>
              <a:buClr>
                <a:schemeClr val="lt1"/>
              </a:buClr>
              <a:buFont typeface="Arial"/>
              <a:buNone/>
              <a:defRPr b="0" i="0" sz="2000" u="none" cap="none" strike="noStrike">
                <a:solidFill>
                  <a:schemeClr val="lt1"/>
                </a:solidFill>
                <a:latin typeface="Verdana"/>
                <a:ea typeface="Verdana"/>
                <a:cs typeface="Verdana"/>
                <a:sym typeface="Verdana"/>
              </a:defRPr>
            </a:lvl8pPr>
            <a:lvl9pPr indent="0" lvl="8" marL="3657600" marR="0" rtl="0" algn="ctr">
              <a:spcBef>
                <a:spcPts val="400"/>
              </a:spcBef>
              <a:buClr>
                <a:schemeClr val="lt1"/>
              </a:buClr>
              <a:buFont typeface="Arial"/>
              <a:buNone/>
              <a:defRPr b="0" i="0" sz="2000" u="none" cap="none" strike="noStrike">
                <a:solidFill>
                  <a:schemeClr val="lt1"/>
                </a:solidFill>
                <a:latin typeface="Verdana"/>
                <a:ea typeface="Verdana"/>
                <a:cs typeface="Verdana"/>
                <a:sym typeface="Verdana"/>
              </a:defRPr>
            </a:lvl9pPr>
          </a:lstStyle>
          <a:p/>
        </p:txBody>
      </p:sp>
      <p:sp>
        <p:nvSpPr>
          <p:cNvPr id="45" name="Shape 45"/>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46" name="Shape 46"/>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47" name="Shape 47"/>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07" name="Shape 107"/>
        <p:cNvGrpSpPr/>
        <p:nvPr/>
      </p:nvGrpSpPr>
      <p:grpSpPr>
        <a:xfrm>
          <a:off x="0" y="0"/>
          <a:ext cx="0" cy="0"/>
          <a:chOff x="0" y="0"/>
          <a:chExt cx="0" cy="0"/>
        </a:xfrm>
      </p:grpSpPr>
      <p:sp>
        <p:nvSpPr>
          <p:cNvPr id="108" name="Shape 108"/>
          <p:cNvSpPr txBox="1"/>
          <p:nvPr>
            <p:ph type="title"/>
          </p:nvPr>
        </p:nvSpPr>
        <p:spPr>
          <a:xfrm>
            <a:off x="1009442" y="675724"/>
            <a:ext cx="7125113" cy="924475"/>
          </a:xfrm>
          <a:prstGeom prst="rect">
            <a:avLst/>
          </a:prstGeom>
          <a:noFill/>
          <a:ln>
            <a:noFill/>
          </a:ln>
        </p:spPr>
        <p:txBody>
          <a:bodyPr anchorCtr="0" anchor="ctr" bIns="91425" lIns="91425" rIns="91425" wrap="square" tIns="91425"/>
          <a:lstStyle>
            <a:lvl1pPr lvl="0" rtl="0" algn="l">
              <a:spcBef>
                <a:spcPts val="0"/>
              </a:spcBef>
              <a:buClr>
                <a:schemeClr val="lt1"/>
              </a:buClr>
              <a:buFont typeface="Verdana"/>
              <a:buNone/>
              <a:defRPr sz="3200">
                <a:solidFill>
                  <a:schemeClr val="lt1"/>
                </a:solidFill>
                <a:latin typeface="Verdana"/>
                <a:ea typeface="Verdana"/>
                <a:cs typeface="Verdana"/>
                <a:sym typeface="Verdana"/>
              </a:defRPr>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109" name="Shape 109"/>
          <p:cNvSpPr txBox="1"/>
          <p:nvPr>
            <p:ph idx="1" type="body"/>
          </p:nvPr>
        </p:nvSpPr>
        <p:spPr>
          <a:xfrm rot="5400000">
            <a:off x="2545264" y="271539"/>
            <a:ext cx="4051437" cy="7123080"/>
          </a:xfrm>
          <a:prstGeom prst="rect">
            <a:avLst/>
          </a:prstGeom>
          <a:noFill/>
          <a:ln>
            <a:noFill/>
          </a:ln>
        </p:spPr>
        <p:txBody>
          <a:bodyPr anchorCtr="0" anchor="ctr" bIns="91425" lIns="91425" rIns="91425" wrap="square" tIns="91425"/>
          <a:lstStyle>
            <a:lvl1pPr indent="-228600" lvl="0" marL="342900" rtl="0" algn="l">
              <a:spcBef>
                <a:spcPts val="360"/>
              </a:spcBef>
              <a:spcAft>
                <a:spcPts val="600"/>
              </a:spcAft>
              <a:buClr>
                <a:schemeClr val="lt2"/>
              </a:buClr>
              <a:buFont typeface="Noto Sans Symbols"/>
              <a:buChar char="○"/>
              <a:defRPr sz="1800">
                <a:solidFill>
                  <a:schemeClr val="lt1"/>
                </a:solidFill>
                <a:latin typeface="Verdana"/>
                <a:ea typeface="Verdana"/>
                <a:cs typeface="Verdana"/>
                <a:sym typeface="Verdana"/>
              </a:defRPr>
            </a:lvl1pPr>
            <a:lvl2pPr indent="-184150" lvl="1" marL="742950" rtl="0" algn="l">
              <a:spcBef>
                <a:spcPts val="320"/>
              </a:spcBef>
              <a:spcAft>
                <a:spcPts val="600"/>
              </a:spcAft>
              <a:buClr>
                <a:schemeClr val="lt2"/>
              </a:buClr>
              <a:buFont typeface="Noto Sans Symbols"/>
              <a:buChar char="○"/>
              <a:defRPr sz="1600">
                <a:solidFill>
                  <a:schemeClr val="lt1"/>
                </a:solidFill>
                <a:latin typeface="Verdana"/>
                <a:ea typeface="Verdana"/>
                <a:cs typeface="Verdana"/>
                <a:sym typeface="Verdana"/>
              </a:defRPr>
            </a:lvl2pPr>
            <a:lvl3pPr indent="-139700" lvl="2" marL="1143000" rtl="0" algn="l">
              <a:spcBef>
                <a:spcPts val="280"/>
              </a:spcBef>
              <a:spcAft>
                <a:spcPts val="600"/>
              </a:spcAft>
              <a:buClr>
                <a:schemeClr val="lt2"/>
              </a:buClr>
              <a:buFont typeface="Noto Sans Symbols"/>
              <a:buChar char="○"/>
              <a:defRPr sz="1400">
                <a:solidFill>
                  <a:schemeClr val="lt1"/>
                </a:solidFill>
                <a:latin typeface="Verdana"/>
                <a:ea typeface="Verdana"/>
                <a:cs typeface="Verdana"/>
                <a:sym typeface="Verdana"/>
              </a:defRPr>
            </a:lvl3pPr>
            <a:lvl4pPr indent="-152400" lvl="3" marL="1600200" rtl="0" algn="l">
              <a:spcBef>
                <a:spcPts val="240"/>
              </a:spcBef>
              <a:spcAft>
                <a:spcPts val="600"/>
              </a:spcAft>
              <a:buClr>
                <a:schemeClr val="lt2"/>
              </a:buClr>
              <a:buFont typeface="Noto Sans Symbols"/>
              <a:buChar char="○"/>
              <a:defRPr sz="1200">
                <a:solidFill>
                  <a:schemeClr val="lt1"/>
                </a:solidFill>
                <a:latin typeface="Verdana"/>
                <a:ea typeface="Verdana"/>
                <a:cs typeface="Verdana"/>
                <a:sym typeface="Verdana"/>
              </a:defRPr>
            </a:lvl4pPr>
            <a:lvl5pPr indent="-152400" lvl="4" marL="2057400" rtl="0" algn="l">
              <a:spcBef>
                <a:spcPts val="240"/>
              </a:spcBef>
              <a:spcAft>
                <a:spcPts val="600"/>
              </a:spcAft>
              <a:buClr>
                <a:schemeClr val="lt2"/>
              </a:buClr>
              <a:buFont typeface="Noto Sans Symbols"/>
              <a:buChar char="○"/>
              <a:defRPr sz="1200">
                <a:solidFill>
                  <a:schemeClr val="lt1"/>
                </a:solidFill>
                <a:latin typeface="Verdana"/>
                <a:ea typeface="Verdana"/>
                <a:cs typeface="Verdana"/>
                <a:sym typeface="Verdana"/>
              </a:defRPr>
            </a:lvl5pPr>
            <a:lvl6pPr indent="-101600" lvl="5" marL="2514600" rtl="0" algn="l">
              <a:spcBef>
                <a:spcPts val="400"/>
              </a:spcBef>
              <a:buClr>
                <a:schemeClr val="lt1"/>
              </a:buClr>
              <a:buFont typeface="Arial"/>
              <a:buChar char="•"/>
              <a:defRPr sz="2000">
                <a:solidFill>
                  <a:schemeClr val="lt1"/>
                </a:solidFill>
                <a:latin typeface="Verdana"/>
                <a:ea typeface="Verdana"/>
                <a:cs typeface="Verdana"/>
                <a:sym typeface="Verdana"/>
              </a:defRPr>
            </a:lvl6pPr>
            <a:lvl7pPr indent="-101600" lvl="6" marL="2971800" rtl="0" algn="l">
              <a:spcBef>
                <a:spcPts val="400"/>
              </a:spcBef>
              <a:buClr>
                <a:schemeClr val="lt1"/>
              </a:buClr>
              <a:buFont typeface="Arial"/>
              <a:buChar char="•"/>
              <a:defRPr sz="2000">
                <a:solidFill>
                  <a:schemeClr val="lt1"/>
                </a:solidFill>
                <a:latin typeface="Verdana"/>
                <a:ea typeface="Verdana"/>
                <a:cs typeface="Verdana"/>
                <a:sym typeface="Verdana"/>
              </a:defRPr>
            </a:lvl7pPr>
            <a:lvl8pPr indent="-101600" lvl="7" marL="3429000" rtl="0" algn="l">
              <a:spcBef>
                <a:spcPts val="400"/>
              </a:spcBef>
              <a:buClr>
                <a:schemeClr val="lt1"/>
              </a:buClr>
              <a:buFont typeface="Arial"/>
              <a:buChar char="•"/>
              <a:defRPr sz="2000">
                <a:solidFill>
                  <a:schemeClr val="lt1"/>
                </a:solidFill>
                <a:latin typeface="Verdana"/>
                <a:ea typeface="Verdana"/>
                <a:cs typeface="Verdana"/>
                <a:sym typeface="Verdana"/>
              </a:defRPr>
            </a:lvl8pPr>
            <a:lvl9pPr indent="-101600" lvl="8" marL="3886200" rtl="0" algn="l">
              <a:spcBef>
                <a:spcPts val="400"/>
              </a:spcBef>
              <a:buClr>
                <a:schemeClr val="lt1"/>
              </a:buClr>
              <a:buFont typeface="Arial"/>
              <a:buChar char="•"/>
              <a:defRPr sz="2000">
                <a:solidFill>
                  <a:schemeClr val="lt1"/>
                </a:solidFill>
                <a:latin typeface="Verdana"/>
                <a:ea typeface="Verdana"/>
                <a:cs typeface="Verdana"/>
                <a:sym typeface="Verdana"/>
              </a:defRPr>
            </a:lvl9pPr>
          </a:lstStyle>
          <a:p/>
        </p:txBody>
      </p:sp>
      <p:sp>
        <p:nvSpPr>
          <p:cNvPr id="110" name="Shape 110"/>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111" name="Shape 111"/>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112" name="Shape 112"/>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13" name="Shape 113"/>
        <p:cNvGrpSpPr/>
        <p:nvPr/>
      </p:nvGrpSpPr>
      <p:grpSpPr>
        <a:xfrm>
          <a:off x="0" y="0"/>
          <a:ext cx="0" cy="0"/>
          <a:chOff x="0" y="0"/>
          <a:chExt cx="0" cy="0"/>
        </a:xfrm>
      </p:grpSpPr>
      <p:sp>
        <p:nvSpPr>
          <p:cNvPr id="114" name="Shape 114"/>
          <p:cNvSpPr txBox="1"/>
          <p:nvPr>
            <p:ph type="title"/>
          </p:nvPr>
        </p:nvSpPr>
        <p:spPr>
          <a:xfrm rot="5400000">
            <a:off x="4803378" y="2531906"/>
            <a:ext cx="5185328" cy="1472962"/>
          </a:xfrm>
          <a:prstGeom prst="rect">
            <a:avLst/>
          </a:prstGeom>
          <a:noFill/>
          <a:ln>
            <a:noFill/>
          </a:ln>
        </p:spPr>
        <p:txBody>
          <a:bodyPr anchorCtr="0" anchor="ctr" bIns="91425" lIns="91425" rIns="91425" wrap="square" tIns="91425"/>
          <a:lstStyle>
            <a:lvl1pPr lvl="0" rtl="0" algn="l">
              <a:spcBef>
                <a:spcPts val="0"/>
              </a:spcBef>
              <a:buClr>
                <a:schemeClr val="lt1"/>
              </a:buClr>
              <a:buFont typeface="Verdana"/>
              <a:buNone/>
              <a:defRPr sz="3200">
                <a:solidFill>
                  <a:schemeClr val="lt1"/>
                </a:solidFill>
                <a:latin typeface="Verdana"/>
                <a:ea typeface="Verdana"/>
                <a:cs typeface="Verdana"/>
                <a:sym typeface="Verdana"/>
              </a:defRPr>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115" name="Shape 115"/>
          <p:cNvSpPr txBox="1"/>
          <p:nvPr>
            <p:ph idx="1" type="body"/>
          </p:nvPr>
        </p:nvSpPr>
        <p:spPr>
          <a:xfrm rot="5400000">
            <a:off x="1150557" y="534608"/>
            <a:ext cx="5185327" cy="5467557"/>
          </a:xfrm>
          <a:prstGeom prst="rect">
            <a:avLst/>
          </a:prstGeom>
          <a:noFill/>
          <a:ln>
            <a:noFill/>
          </a:ln>
        </p:spPr>
        <p:txBody>
          <a:bodyPr anchorCtr="0" anchor="ctr" bIns="91425" lIns="91425" rIns="91425" wrap="square" tIns="91425"/>
          <a:lstStyle>
            <a:lvl1pPr indent="-228600" lvl="0" marL="342900" rtl="0" algn="l">
              <a:spcBef>
                <a:spcPts val="360"/>
              </a:spcBef>
              <a:spcAft>
                <a:spcPts val="600"/>
              </a:spcAft>
              <a:buClr>
                <a:schemeClr val="lt2"/>
              </a:buClr>
              <a:buFont typeface="Noto Sans Symbols"/>
              <a:buChar char="○"/>
              <a:defRPr sz="1800">
                <a:solidFill>
                  <a:schemeClr val="lt1"/>
                </a:solidFill>
                <a:latin typeface="Verdana"/>
                <a:ea typeface="Verdana"/>
                <a:cs typeface="Verdana"/>
                <a:sym typeface="Verdana"/>
              </a:defRPr>
            </a:lvl1pPr>
            <a:lvl2pPr indent="-184150" lvl="1" marL="742950" rtl="0" algn="l">
              <a:spcBef>
                <a:spcPts val="320"/>
              </a:spcBef>
              <a:spcAft>
                <a:spcPts val="600"/>
              </a:spcAft>
              <a:buClr>
                <a:schemeClr val="lt2"/>
              </a:buClr>
              <a:buFont typeface="Noto Sans Symbols"/>
              <a:buChar char="○"/>
              <a:defRPr sz="1600">
                <a:solidFill>
                  <a:schemeClr val="lt1"/>
                </a:solidFill>
                <a:latin typeface="Verdana"/>
                <a:ea typeface="Verdana"/>
                <a:cs typeface="Verdana"/>
                <a:sym typeface="Verdana"/>
              </a:defRPr>
            </a:lvl2pPr>
            <a:lvl3pPr indent="-139700" lvl="2" marL="1143000" rtl="0" algn="l">
              <a:spcBef>
                <a:spcPts val="280"/>
              </a:spcBef>
              <a:spcAft>
                <a:spcPts val="600"/>
              </a:spcAft>
              <a:buClr>
                <a:schemeClr val="lt2"/>
              </a:buClr>
              <a:buFont typeface="Noto Sans Symbols"/>
              <a:buChar char="○"/>
              <a:defRPr sz="1400">
                <a:solidFill>
                  <a:schemeClr val="lt1"/>
                </a:solidFill>
                <a:latin typeface="Verdana"/>
                <a:ea typeface="Verdana"/>
                <a:cs typeface="Verdana"/>
                <a:sym typeface="Verdana"/>
              </a:defRPr>
            </a:lvl3pPr>
            <a:lvl4pPr indent="-152400" lvl="3" marL="1600200" rtl="0" algn="l">
              <a:spcBef>
                <a:spcPts val="240"/>
              </a:spcBef>
              <a:spcAft>
                <a:spcPts val="600"/>
              </a:spcAft>
              <a:buClr>
                <a:schemeClr val="lt2"/>
              </a:buClr>
              <a:buFont typeface="Noto Sans Symbols"/>
              <a:buChar char="○"/>
              <a:defRPr sz="1200">
                <a:solidFill>
                  <a:schemeClr val="lt1"/>
                </a:solidFill>
                <a:latin typeface="Verdana"/>
                <a:ea typeface="Verdana"/>
                <a:cs typeface="Verdana"/>
                <a:sym typeface="Verdana"/>
              </a:defRPr>
            </a:lvl4pPr>
            <a:lvl5pPr indent="-152400" lvl="4" marL="2057400" rtl="0" algn="l">
              <a:spcBef>
                <a:spcPts val="240"/>
              </a:spcBef>
              <a:spcAft>
                <a:spcPts val="600"/>
              </a:spcAft>
              <a:buClr>
                <a:schemeClr val="lt2"/>
              </a:buClr>
              <a:buFont typeface="Noto Sans Symbols"/>
              <a:buChar char="○"/>
              <a:defRPr sz="1200">
                <a:solidFill>
                  <a:schemeClr val="lt1"/>
                </a:solidFill>
                <a:latin typeface="Verdana"/>
                <a:ea typeface="Verdana"/>
                <a:cs typeface="Verdana"/>
                <a:sym typeface="Verdana"/>
              </a:defRPr>
            </a:lvl5pPr>
            <a:lvl6pPr indent="-101600" lvl="5" marL="2514600" rtl="0" algn="l">
              <a:spcBef>
                <a:spcPts val="400"/>
              </a:spcBef>
              <a:buClr>
                <a:schemeClr val="lt1"/>
              </a:buClr>
              <a:buFont typeface="Arial"/>
              <a:buChar char="•"/>
              <a:defRPr sz="2000">
                <a:solidFill>
                  <a:schemeClr val="lt1"/>
                </a:solidFill>
                <a:latin typeface="Verdana"/>
                <a:ea typeface="Verdana"/>
                <a:cs typeface="Verdana"/>
                <a:sym typeface="Verdana"/>
              </a:defRPr>
            </a:lvl6pPr>
            <a:lvl7pPr indent="-101600" lvl="6" marL="2971800" rtl="0" algn="l">
              <a:spcBef>
                <a:spcPts val="400"/>
              </a:spcBef>
              <a:buClr>
                <a:schemeClr val="lt1"/>
              </a:buClr>
              <a:buFont typeface="Arial"/>
              <a:buChar char="•"/>
              <a:defRPr sz="2000">
                <a:solidFill>
                  <a:schemeClr val="lt1"/>
                </a:solidFill>
                <a:latin typeface="Verdana"/>
                <a:ea typeface="Verdana"/>
                <a:cs typeface="Verdana"/>
                <a:sym typeface="Verdana"/>
              </a:defRPr>
            </a:lvl7pPr>
            <a:lvl8pPr indent="-101600" lvl="7" marL="3429000" rtl="0" algn="l">
              <a:spcBef>
                <a:spcPts val="400"/>
              </a:spcBef>
              <a:buClr>
                <a:schemeClr val="lt1"/>
              </a:buClr>
              <a:buFont typeface="Arial"/>
              <a:buChar char="•"/>
              <a:defRPr sz="2000">
                <a:solidFill>
                  <a:schemeClr val="lt1"/>
                </a:solidFill>
                <a:latin typeface="Verdana"/>
                <a:ea typeface="Verdana"/>
                <a:cs typeface="Verdana"/>
                <a:sym typeface="Verdana"/>
              </a:defRPr>
            </a:lvl8pPr>
            <a:lvl9pPr indent="-101600" lvl="8" marL="3886200" rtl="0" algn="l">
              <a:spcBef>
                <a:spcPts val="400"/>
              </a:spcBef>
              <a:buClr>
                <a:schemeClr val="lt1"/>
              </a:buClr>
              <a:buFont typeface="Arial"/>
              <a:buChar char="•"/>
              <a:defRPr sz="2000">
                <a:solidFill>
                  <a:schemeClr val="lt1"/>
                </a:solidFill>
                <a:latin typeface="Verdana"/>
                <a:ea typeface="Verdana"/>
                <a:cs typeface="Verdana"/>
                <a:sym typeface="Verdana"/>
              </a:defRPr>
            </a:lvl9pPr>
          </a:lstStyle>
          <a:p/>
        </p:txBody>
      </p:sp>
      <p:sp>
        <p:nvSpPr>
          <p:cNvPr id="116" name="Shape 116"/>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117" name="Shape 117"/>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118" name="Shape 118"/>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28" name="Shape 128"/>
        <p:cNvGrpSpPr/>
        <p:nvPr/>
      </p:nvGrpSpPr>
      <p:grpSpPr>
        <a:xfrm>
          <a:off x="0" y="0"/>
          <a:ext cx="0" cy="0"/>
          <a:chOff x="0" y="0"/>
          <a:chExt cx="0" cy="0"/>
        </a:xfrm>
      </p:grpSpPr>
      <p:sp>
        <p:nvSpPr>
          <p:cNvPr id="129" name="Shape 129"/>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0" name="Shape 130"/>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131" name="Shape 131"/>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32" name="Shape 132"/>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33" name="Shape 133"/>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4" name="Shape 134"/>
        <p:cNvGrpSpPr/>
        <p:nvPr/>
      </p:nvGrpSpPr>
      <p:grpSpPr>
        <a:xfrm>
          <a:off x="0" y="0"/>
          <a:ext cx="0" cy="0"/>
          <a:chOff x="0" y="0"/>
          <a:chExt cx="0" cy="0"/>
        </a:xfrm>
      </p:grpSpPr>
      <p:sp>
        <p:nvSpPr>
          <p:cNvPr id="135" name="Shape 135"/>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6" name="Shape 136"/>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rtl="0">
              <a:spcBef>
                <a:spcPts val="0"/>
              </a:spcBef>
              <a:buClr>
                <a:srgbClr val="888888"/>
              </a:buClr>
              <a:buFont typeface="Calibri"/>
              <a:buChar char="●"/>
              <a:defRPr sz="2000">
                <a:solidFill>
                  <a:srgbClr val="888888"/>
                </a:solidFill>
              </a:defRPr>
            </a:lvl1pPr>
            <a:lvl2pPr indent="0" lvl="1" marL="457200" rtl="0">
              <a:spcBef>
                <a:spcPts val="0"/>
              </a:spcBef>
              <a:buClr>
                <a:srgbClr val="888888"/>
              </a:buClr>
              <a:buFont typeface="Calibri"/>
              <a:buChar char="○"/>
              <a:defRPr sz="1800">
                <a:solidFill>
                  <a:srgbClr val="888888"/>
                </a:solidFill>
              </a:defRPr>
            </a:lvl2pPr>
            <a:lvl3pPr indent="0" lvl="2" marL="914400" rtl="0">
              <a:spcBef>
                <a:spcPts val="0"/>
              </a:spcBef>
              <a:buClr>
                <a:srgbClr val="888888"/>
              </a:buClr>
              <a:buFont typeface="Calibri"/>
              <a:buChar char="■"/>
              <a:defRPr sz="1600">
                <a:solidFill>
                  <a:srgbClr val="888888"/>
                </a:solidFill>
              </a:defRPr>
            </a:lvl3pPr>
            <a:lvl4pPr indent="0" lvl="3" marL="1371600" rtl="0">
              <a:spcBef>
                <a:spcPts val="0"/>
              </a:spcBef>
              <a:buClr>
                <a:srgbClr val="888888"/>
              </a:buClr>
              <a:buFont typeface="Calibri"/>
              <a:buChar char="●"/>
              <a:defRPr sz="1400">
                <a:solidFill>
                  <a:srgbClr val="888888"/>
                </a:solidFill>
              </a:defRPr>
            </a:lvl4pPr>
            <a:lvl5pPr indent="0" lvl="4" marL="1828800" rtl="0">
              <a:spcBef>
                <a:spcPts val="0"/>
              </a:spcBef>
              <a:buClr>
                <a:srgbClr val="888888"/>
              </a:buClr>
              <a:buFont typeface="Calibri"/>
              <a:buChar char="○"/>
              <a:defRPr sz="1400">
                <a:solidFill>
                  <a:srgbClr val="888888"/>
                </a:solidFill>
              </a:defRPr>
            </a:lvl5pPr>
            <a:lvl6pPr indent="0" lvl="5" marL="2286000" rtl="0">
              <a:spcBef>
                <a:spcPts val="0"/>
              </a:spcBef>
              <a:buClr>
                <a:srgbClr val="888888"/>
              </a:buClr>
              <a:buFont typeface="Calibri"/>
              <a:buChar char="■"/>
              <a:defRPr sz="1400">
                <a:solidFill>
                  <a:srgbClr val="888888"/>
                </a:solidFill>
              </a:defRPr>
            </a:lvl6pPr>
            <a:lvl7pPr indent="0" lvl="6" marL="2743200" rtl="0">
              <a:spcBef>
                <a:spcPts val="0"/>
              </a:spcBef>
              <a:buClr>
                <a:srgbClr val="888888"/>
              </a:buClr>
              <a:buFont typeface="Calibri"/>
              <a:buChar char="●"/>
              <a:defRPr sz="1400">
                <a:solidFill>
                  <a:srgbClr val="888888"/>
                </a:solidFill>
              </a:defRPr>
            </a:lvl7pPr>
            <a:lvl8pPr indent="0" lvl="7" marL="3200400" rtl="0">
              <a:spcBef>
                <a:spcPts val="0"/>
              </a:spcBef>
              <a:buClr>
                <a:srgbClr val="888888"/>
              </a:buClr>
              <a:buFont typeface="Calibri"/>
              <a:buChar char="○"/>
              <a:defRPr sz="1400">
                <a:solidFill>
                  <a:srgbClr val="888888"/>
                </a:solidFill>
              </a:defRPr>
            </a:lvl8pPr>
            <a:lvl9pPr indent="0" lvl="8" marL="3657600" rtl="0">
              <a:spcBef>
                <a:spcPts val="0"/>
              </a:spcBef>
              <a:buClr>
                <a:srgbClr val="888888"/>
              </a:buClr>
              <a:buFont typeface="Calibri"/>
              <a:buChar char="■"/>
              <a:defRPr sz="1400">
                <a:solidFill>
                  <a:srgbClr val="888888"/>
                </a:solidFill>
              </a:defRPr>
            </a:lvl9pPr>
          </a:lstStyle>
          <a:p/>
        </p:txBody>
      </p:sp>
      <p:sp>
        <p:nvSpPr>
          <p:cNvPr id="137" name="Shape 137"/>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38" name="Shape 138"/>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39" name="Shape 139"/>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40" name="Shape 140"/>
        <p:cNvGrpSpPr/>
        <p:nvPr/>
      </p:nvGrpSpPr>
      <p:grpSpPr>
        <a:xfrm>
          <a:off x="0" y="0"/>
          <a:ext cx="0" cy="0"/>
          <a:chOff x="0" y="0"/>
          <a:chExt cx="0" cy="0"/>
        </a:xfrm>
      </p:grpSpPr>
      <p:sp>
        <p:nvSpPr>
          <p:cNvPr id="141" name="Shape 141"/>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2" name="Shape 142"/>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lvl="0" rtl="0">
              <a:spcBef>
                <a:spcPts val="0"/>
              </a:spcBef>
              <a:buChar char="●"/>
              <a:defRPr sz="2800"/>
            </a:lvl1pPr>
            <a:lvl2pPr lvl="1" rtl="0">
              <a:spcBef>
                <a:spcPts val="0"/>
              </a:spcBef>
              <a:buChar char="○"/>
              <a:defRPr sz="2400"/>
            </a:lvl2pPr>
            <a:lvl3pPr lvl="2" rtl="0">
              <a:spcBef>
                <a:spcPts val="0"/>
              </a:spcBef>
              <a:buChar char="■"/>
              <a:defRPr sz="2000"/>
            </a:lvl3pPr>
            <a:lvl4pPr lvl="3" rtl="0">
              <a:spcBef>
                <a:spcPts val="0"/>
              </a:spcBef>
              <a:buChar char="●"/>
              <a:defRPr sz="1800"/>
            </a:lvl4pPr>
            <a:lvl5pPr lvl="4" rtl="0">
              <a:spcBef>
                <a:spcPts val="0"/>
              </a:spcBef>
              <a:buChar char="○"/>
              <a:defRPr sz="1800"/>
            </a:lvl5pPr>
            <a:lvl6pPr lvl="5" rtl="0">
              <a:spcBef>
                <a:spcPts val="0"/>
              </a:spcBef>
              <a:buChar char="■"/>
              <a:defRPr sz="1800"/>
            </a:lvl6pPr>
            <a:lvl7pPr lvl="6" rtl="0">
              <a:spcBef>
                <a:spcPts val="0"/>
              </a:spcBef>
              <a:buChar char="●"/>
              <a:defRPr sz="1800"/>
            </a:lvl7pPr>
            <a:lvl8pPr lvl="7" rtl="0">
              <a:spcBef>
                <a:spcPts val="0"/>
              </a:spcBef>
              <a:buChar char="○"/>
              <a:defRPr sz="1800"/>
            </a:lvl8pPr>
            <a:lvl9pPr lvl="8" rtl="0">
              <a:spcBef>
                <a:spcPts val="0"/>
              </a:spcBef>
              <a:buChar char="■"/>
              <a:defRPr sz="1800"/>
            </a:lvl9pPr>
          </a:lstStyle>
          <a:p/>
        </p:txBody>
      </p:sp>
      <p:sp>
        <p:nvSpPr>
          <p:cNvPr id="143" name="Shape 143"/>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lvl="0" rtl="0">
              <a:spcBef>
                <a:spcPts val="0"/>
              </a:spcBef>
              <a:buChar char="●"/>
              <a:defRPr sz="2800"/>
            </a:lvl1pPr>
            <a:lvl2pPr lvl="1" rtl="0">
              <a:spcBef>
                <a:spcPts val="0"/>
              </a:spcBef>
              <a:buChar char="○"/>
              <a:defRPr sz="2400"/>
            </a:lvl2pPr>
            <a:lvl3pPr lvl="2" rtl="0">
              <a:spcBef>
                <a:spcPts val="0"/>
              </a:spcBef>
              <a:buChar char="■"/>
              <a:defRPr sz="2000"/>
            </a:lvl3pPr>
            <a:lvl4pPr lvl="3" rtl="0">
              <a:spcBef>
                <a:spcPts val="0"/>
              </a:spcBef>
              <a:buChar char="●"/>
              <a:defRPr sz="1800"/>
            </a:lvl4pPr>
            <a:lvl5pPr lvl="4" rtl="0">
              <a:spcBef>
                <a:spcPts val="0"/>
              </a:spcBef>
              <a:buChar char="○"/>
              <a:defRPr sz="1800"/>
            </a:lvl5pPr>
            <a:lvl6pPr lvl="5" rtl="0">
              <a:spcBef>
                <a:spcPts val="0"/>
              </a:spcBef>
              <a:buChar char="■"/>
              <a:defRPr sz="1800"/>
            </a:lvl6pPr>
            <a:lvl7pPr lvl="6" rtl="0">
              <a:spcBef>
                <a:spcPts val="0"/>
              </a:spcBef>
              <a:buChar char="●"/>
              <a:defRPr sz="1800"/>
            </a:lvl7pPr>
            <a:lvl8pPr lvl="7" rtl="0">
              <a:spcBef>
                <a:spcPts val="0"/>
              </a:spcBef>
              <a:buChar char="○"/>
              <a:defRPr sz="1800"/>
            </a:lvl8pPr>
            <a:lvl9pPr lvl="8" rtl="0">
              <a:spcBef>
                <a:spcPts val="0"/>
              </a:spcBef>
              <a:buChar char="■"/>
              <a:defRPr sz="1800"/>
            </a:lvl9pPr>
          </a:lstStyle>
          <a:p/>
        </p:txBody>
      </p:sp>
      <p:sp>
        <p:nvSpPr>
          <p:cNvPr id="144" name="Shape 144"/>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45" name="Shape 145"/>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46" name="Shape 146"/>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47" name="Shape 147"/>
        <p:cNvGrpSpPr/>
        <p:nvPr/>
      </p:nvGrpSpPr>
      <p:grpSpPr>
        <a:xfrm>
          <a:off x="0" y="0"/>
          <a:ext cx="0" cy="0"/>
          <a:chOff x="0" y="0"/>
          <a:chExt cx="0" cy="0"/>
        </a:xfrm>
      </p:grpSpPr>
      <p:sp>
        <p:nvSpPr>
          <p:cNvPr id="148" name="Shape 148"/>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9" name="Shape 149"/>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rtl="0">
              <a:spcBef>
                <a:spcPts val="0"/>
              </a:spcBef>
              <a:buFont typeface="Calibri"/>
              <a:buChar char="●"/>
              <a:defRPr b="1" sz="2400"/>
            </a:lvl1pPr>
            <a:lvl2pPr indent="0" lvl="1" marL="457200" rtl="0">
              <a:spcBef>
                <a:spcPts val="0"/>
              </a:spcBef>
              <a:buFont typeface="Calibri"/>
              <a:buChar char="○"/>
              <a:defRPr b="1" sz="2000"/>
            </a:lvl2pPr>
            <a:lvl3pPr indent="0" lvl="2" marL="914400" rtl="0">
              <a:spcBef>
                <a:spcPts val="0"/>
              </a:spcBef>
              <a:buFont typeface="Calibri"/>
              <a:buChar char="■"/>
              <a:defRPr b="1" sz="1800"/>
            </a:lvl3pPr>
            <a:lvl4pPr indent="0" lvl="3" marL="1371600" rtl="0">
              <a:spcBef>
                <a:spcPts val="0"/>
              </a:spcBef>
              <a:buFont typeface="Calibri"/>
              <a:buChar char="●"/>
              <a:defRPr b="1" sz="1600"/>
            </a:lvl4pPr>
            <a:lvl5pPr indent="0" lvl="4" marL="1828800" rtl="0">
              <a:spcBef>
                <a:spcPts val="0"/>
              </a:spcBef>
              <a:buFont typeface="Calibri"/>
              <a:buChar char="○"/>
              <a:defRPr b="1" sz="1600"/>
            </a:lvl5pPr>
            <a:lvl6pPr indent="0" lvl="5" marL="2286000" rtl="0">
              <a:spcBef>
                <a:spcPts val="0"/>
              </a:spcBef>
              <a:buFont typeface="Calibri"/>
              <a:buChar char="■"/>
              <a:defRPr b="1" sz="1600"/>
            </a:lvl6pPr>
            <a:lvl7pPr indent="0" lvl="6" marL="2743200" rtl="0">
              <a:spcBef>
                <a:spcPts val="0"/>
              </a:spcBef>
              <a:buFont typeface="Calibri"/>
              <a:buChar char="●"/>
              <a:defRPr b="1" sz="1600"/>
            </a:lvl7pPr>
            <a:lvl8pPr indent="0" lvl="7" marL="3200400" rtl="0">
              <a:spcBef>
                <a:spcPts val="0"/>
              </a:spcBef>
              <a:buFont typeface="Calibri"/>
              <a:buChar char="○"/>
              <a:defRPr b="1" sz="1600"/>
            </a:lvl8pPr>
            <a:lvl9pPr indent="0" lvl="8" marL="3657600" rtl="0">
              <a:spcBef>
                <a:spcPts val="0"/>
              </a:spcBef>
              <a:buFont typeface="Calibri"/>
              <a:buChar char="■"/>
              <a:defRPr b="1" sz="1600"/>
            </a:lvl9pPr>
          </a:lstStyle>
          <a:p/>
        </p:txBody>
      </p:sp>
      <p:sp>
        <p:nvSpPr>
          <p:cNvPr id="150" name="Shape 150"/>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lvl="0" rtl="0">
              <a:spcBef>
                <a:spcPts val="0"/>
              </a:spcBef>
              <a:buChar char="●"/>
              <a:defRPr sz="2400"/>
            </a:lvl1pPr>
            <a:lvl2pPr lvl="1" rtl="0">
              <a:spcBef>
                <a:spcPts val="0"/>
              </a:spcBef>
              <a:buChar char="○"/>
              <a:defRPr sz="2000"/>
            </a:lvl2pPr>
            <a:lvl3pPr lvl="2" rtl="0">
              <a:spcBef>
                <a:spcPts val="0"/>
              </a:spcBef>
              <a:buChar char="■"/>
              <a:defRPr sz="1800"/>
            </a:lvl3pPr>
            <a:lvl4pPr lvl="3" rtl="0">
              <a:spcBef>
                <a:spcPts val="0"/>
              </a:spcBef>
              <a:buChar char="●"/>
              <a:defRPr sz="1600"/>
            </a:lvl4pPr>
            <a:lvl5pPr lvl="4" rtl="0">
              <a:spcBef>
                <a:spcPts val="0"/>
              </a:spcBef>
              <a:buChar char="○"/>
              <a:defRPr sz="1600"/>
            </a:lvl5pPr>
            <a:lvl6pPr lvl="5" rtl="0">
              <a:spcBef>
                <a:spcPts val="0"/>
              </a:spcBef>
              <a:buChar char="■"/>
              <a:defRPr sz="1600"/>
            </a:lvl6pPr>
            <a:lvl7pPr lvl="6" rtl="0">
              <a:spcBef>
                <a:spcPts val="0"/>
              </a:spcBef>
              <a:buChar char="●"/>
              <a:defRPr sz="1600"/>
            </a:lvl7pPr>
            <a:lvl8pPr lvl="7" rtl="0">
              <a:spcBef>
                <a:spcPts val="0"/>
              </a:spcBef>
              <a:buChar char="○"/>
              <a:defRPr sz="1600"/>
            </a:lvl8pPr>
            <a:lvl9pPr lvl="8" rtl="0">
              <a:spcBef>
                <a:spcPts val="0"/>
              </a:spcBef>
              <a:buChar char="■"/>
              <a:defRPr sz="1600"/>
            </a:lvl9pPr>
          </a:lstStyle>
          <a:p/>
        </p:txBody>
      </p:sp>
      <p:sp>
        <p:nvSpPr>
          <p:cNvPr id="151" name="Shape 151"/>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rtl="0">
              <a:spcBef>
                <a:spcPts val="0"/>
              </a:spcBef>
              <a:buFont typeface="Calibri"/>
              <a:buChar char="●"/>
              <a:defRPr b="1" sz="2400"/>
            </a:lvl1pPr>
            <a:lvl2pPr indent="0" lvl="1" marL="457200" rtl="0">
              <a:spcBef>
                <a:spcPts val="0"/>
              </a:spcBef>
              <a:buFont typeface="Calibri"/>
              <a:buChar char="○"/>
              <a:defRPr b="1" sz="2000"/>
            </a:lvl2pPr>
            <a:lvl3pPr indent="0" lvl="2" marL="914400" rtl="0">
              <a:spcBef>
                <a:spcPts val="0"/>
              </a:spcBef>
              <a:buFont typeface="Calibri"/>
              <a:buChar char="■"/>
              <a:defRPr b="1" sz="1800"/>
            </a:lvl3pPr>
            <a:lvl4pPr indent="0" lvl="3" marL="1371600" rtl="0">
              <a:spcBef>
                <a:spcPts val="0"/>
              </a:spcBef>
              <a:buFont typeface="Calibri"/>
              <a:buChar char="●"/>
              <a:defRPr b="1" sz="1600"/>
            </a:lvl4pPr>
            <a:lvl5pPr indent="0" lvl="4" marL="1828800" rtl="0">
              <a:spcBef>
                <a:spcPts val="0"/>
              </a:spcBef>
              <a:buFont typeface="Calibri"/>
              <a:buChar char="○"/>
              <a:defRPr b="1" sz="1600"/>
            </a:lvl5pPr>
            <a:lvl6pPr indent="0" lvl="5" marL="2286000" rtl="0">
              <a:spcBef>
                <a:spcPts val="0"/>
              </a:spcBef>
              <a:buFont typeface="Calibri"/>
              <a:buChar char="■"/>
              <a:defRPr b="1" sz="1600"/>
            </a:lvl6pPr>
            <a:lvl7pPr indent="0" lvl="6" marL="2743200" rtl="0">
              <a:spcBef>
                <a:spcPts val="0"/>
              </a:spcBef>
              <a:buFont typeface="Calibri"/>
              <a:buChar char="●"/>
              <a:defRPr b="1" sz="1600"/>
            </a:lvl7pPr>
            <a:lvl8pPr indent="0" lvl="7" marL="3200400" rtl="0">
              <a:spcBef>
                <a:spcPts val="0"/>
              </a:spcBef>
              <a:buFont typeface="Calibri"/>
              <a:buChar char="○"/>
              <a:defRPr b="1" sz="1600"/>
            </a:lvl8pPr>
            <a:lvl9pPr indent="0" lvl="8" marL="3657600" rtl="0">
              <a:spcBef>
                <a:spcPts val="0"/>
              </a:spcBef>
              <a:buFont typeface="Calibri"/>
              <a:buChar char="■"/>
              <a:defRPr b="1" sz="1600"/>
            </a:lvl9pPr>
          </a:lstStyle>
          <a:p/>
        </p:txBody>
      </p:sp>
      <p:sp>
        <p:nvSpPr>
          <p:cNvPr id="152" name="Shape 152"/>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lvl="0" rtl="0">
              <a:spcBef>
                <a:spcPts val="0"/>
              </a:spcBef>
              <a:buChar char="●"/>
              <a:defRPr sz="2400"/>
            </a:lvl1pPr>
            <a:lvl2pPr lvl="1" rtl="0">
              <a:spcBef>
                <a:spcPts val="0"/>
              </a:spcBef>
              <a:buChar char="○"/>
              <a:defRPr sz="2000"/>
            </a:lvl2pPr>
            <a:lvl3pPr lvl="2" rtl="0">
              <a:spcBef>
                <a:spcPts val="0"/>
              </a:spcBef>
              <a:buChar char="■"/>
              <a:defRPr sz="1800"/>
            </a:lvl3pPr>
            <a:lvl4pPr lvl="3" rtl="0">
              <a:spcBef>
                <a:spcPts val="0"/>
              </a:spcBef>
              <a:buChar char="●"/>
              <a:defRPr sz="1600"/>
            </a:lvl4pPr>
            <a:lvl5pPr lvl="4" rtl="0">
              <a:spcBef>
                <a:spcPts val="0"/>
              </a:spcBef>
              <a:buChar char="○"/>
              <a:defRPr sz="1600"/>
            </a:lvl5pPr>
            <a:lvl6pPr lvl="5" rtl="0">
              <a:spcBef>
                <a:spcPts val="0"/>
              </a:spcBef>
              <a:buChar char="■"/>
              <a:defRPr sz="1600"/>
            </a:lvl6pPr>
            <a:lvl7pPr lvl="6" rtl="0">
              <a:spcBef>
                <a:spcPts val="0"/>
              </a:spcBef>
              <a:buChar char="●"/>
              <a:defRPr sz="1600"/>
            </a:lvl7pPr>
            <a:lvl8pPr lvl="7" rtl="0">
              <a:spcBef>
                <a:spcPts val="0"/>
              </a:spcBef>
              <a:buChar char="○"/>
              <a:defRPr sz="1600"/>
            </a:lvl8pPr>
            <a:lvl9pPr lvl="8" rtl="0">
              <a:spcBef>
                <a:spcPts val="0"/>
              </a:spcBef>
              <a:buChar char="■"/>
              <a:defRPr sz="1600"/>
            </a:lvl9pPr>
          </a:lstStyle>
          <a:p/>
        </p:txBody>
      </p:sp>
      <p:sp>
        <p:nvSpPr>
          <p:cNvPr id="153" name="Shape 153"/>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54" name="Shape 154"/>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55" name="Shape 155"/>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56" name="Shape 156"/>
        <p:cNvGrpSpPr/>
        <p:nvPr/>
      </p:nvGrpSpPr>
      <p:grpSpPr>
        <a:xfrm>
          <a:off x="0" y="0"/>
          <a:ext cx="0" cy="0"/>
          <a:chOff x="0" y="0"/>
          <a:chExt cx="0" cy="0"/>
        </a:xfrm>
      </p:grpSpPr>
      <p:sp>
        <p:nvSpPr>
          <p:cNvPr id="157" name="Shape 157"/>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58" name="Shape 158"/>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59" name="Shape 159"/>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60" name="Shape 160"/>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61" name="Shape 161"/>
        <p:cNvGrpSpPr/>
        <p:nvPr/>
      </p:nvGrpSpPr>
      <p:grpSpPr>
        <a:xfrm>
          <a:off x="0" y="0"/>
          <a:ext cx="0" cy="0"/>
          <a:chOff x="0" y="0"/>
          <a:chExt cx="0" cy="0"/>
        </a:xfrm>
      </p:grpSpPr>
      <p:sp>
        <p:nvSpPr>
          <p:cNvPr id="162" name="Shape 162"/>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63" name="Shape 163"/>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64" name="Shape 164"/>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65" name="Shape 165"/>
        <p:cNvGrpSpPr/>
        <p:nvPr/>
      </p:nvGrpSpPr>
      <p:grpSpPr>
        <a:xfrm>
          <a:off x="0" y="0"/>
          <a:ext cx="0" cy="0"/>
          <a:chOff x="0" y="0"/>
          <a:chExt cx="0" cy="0"/>
        </a:xfrm>
      </p:grpSpPr>
      <p:sp>
        <p:nvSpPr>
          <p:cNvPr id="166" name="Shape 166"/>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67" name="Shape 167"/>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lvl="0" rtl="0">
              <a:spcBef>
                <a:spcPts val="0"/>
              </a:spcBef>
              <a:buChar char="●"/>
              <a:defRPr sz="3200"/>
            </a:lvl1pPr>
            <a:lvl2pPr lvl="1" rtl="0">
              <a:spcBef>
                <a:spcPts val="0"/>
              </a:spcBef>
              <a:buChar char="○"/>
              <a:defRPr sz="2800"/>
            </a:lvl2pPr>
            <a:lvl3pPr lvl="2" rtl="0">
              <a:spcBef>
                <a:spcPts val="0"/>
              </a:spcBef>
              <a:buChar char="■"/>
              <a:defRPr sz="2400"/>
            </a:lvl3pPr>
            <a:lvl4pPr lvl="3" rtl="0">
              <a:spcBef>
                <a:spcPts val="0"/>
              </a:spcBef>
              <a:buChar char="●"/>
              <a:defRPr sz="2000"/>
            </a:lvl4pPr>
            <a:lvl5pPr lvl="4" rtl="0">
              <a:spcBef>
                <a:spcPts val="0"/>
              </a:spcBef>
              <a:buChar char="○"/>
              <a:defRPr sz="2000"/>
            </a:lvl5pPr>
            <a:lvl6pPr lvl="5" rtl="0">
              <a:spcBef>
                <a:spcPts val="0"/>
              </a:spcBef>
              <a:buChar char="■"/>
              <a:defRPr sz="2000"/>
            </a:lvl6pPr>
            <a:lvl7pPr lvl="6" rtl="0">
              <a:spcBef>
                <a:spcPts val="0"/>
              </a:spcBef>
              <a:buChar char="●"/>
              <a:defRPr sz="2000"/>
            </a:lvl7pPr>
            <a:lvl8pPr lvl="7" rtl="0">
              <a:spcBef>
                <a:spcPts val="0"/>
              </a:spcBef>
              <a:buChar char="○"/>
              <a:defRPr sz="2000"/>
            </a:lvl8pPr>
            <a:lvl9pPr lvl="8" rtl="0">
              <a:spcBef>
                <a:spcPts val="0"/>
              </a:spcBef>
              <a:buChar char="■"/>
              <a:defRPr sz="2000"/>
            </a:lvl9pPr>
          </a:lstStyle>
          <a:p/>
        </p:txBody>
      </p:sp>
      <p:sp>
        <p:nvSpPr>
          <p:cNvPr id="168" name="Shape 168"/>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rtl="0">
              <a:spcBef>
                <a:spcPts val="0"/>
              </a:spcBef>
              <a:buFont typeface="Calibri"/>
              <a:buChar char="●"/>
              <a:defRPr sz="1400"/>
            </a:lvl1pPr>
            <a:lvl2pPr indent="0" lvl="1" marL="457200" rtl="0">
              <a:spcBef>
                <a:spcPts val="0"/>
              </a:spcBef>
              <a:buFont typeface="Calibri"/>
              <a:buChar char="○"/>
              <a:defRPr sz="1200"/>
            </a:lvl2pPr>
            <a:lvl3pPr indent="0" lvl="2" marL="914400" rtl="0">
              <a:spcBef>
                <a:spcPts val="0"/>
              </a:spcBef>
              <a:buFont typeface="Calibri"/>
              <a:buChar char="■"/>
              <a:defRPr sz="1000"/>
            </a:lvl3pPr>
            <a:lvl4pPr indent="0" lvl="3" marL="1371600" rtl="0">
              <a:spcBef>
                <a:spcPts val="0"/>
              </a:spcBef>
              <a:buFont typeface="Calibri"/>
              <a:buChar char="●"/>
              <a:defRPr sz="900"/>
            </a:lvl4pPr>
            <a:lvl5pPr indent="0" lvl="4" marL="1828800" rtl="0">
              <a:spcBef>
                <a:spcPts val="0"/>
              </a:spcBef>
              <a:buFont typeface="Calibri"/>
              <a:buChar char="○"/>
              <a:defRPr sz="900"/>
            </a:lvl5pPr>
            <a:lvl6pPr indent="0" lvl="5" marL="2286000" rtl="0">
              <a:spcBef>
                <a:spcPts val="0"/>
              </a:spcBef>
              <a:buFont typeface="Calibri"/>
              <a:buChar char="■"/>
              <a:defRPr sz="900"/>
            </a:lvl6pPr>
            <a:lvl7pPr indent="0" lvl="6" marL="2743200" rtl="0">
              <a:spcBef>
                <a:spcPts val="0"/>
              </a:spcBef>
              <a:buFont typeface="Calibri"/>
              <a:buChar char="●"/>
              <a:defRPr sz="900"/>
            </a:lvl7pPr>
            <a:lvl8pPr indent="0" lvl="7" marL="3200400" rtl="0">
              <a:spcBef>
                <a:spcPts val="0"/>
              </a:spcBef>
              <a:buFont typeface="Calibri"/>
              <a:buChar char="○"/>
              <a:defRPr sz="900"/>
            </a:lvl8pPr>
            <a:lvl9pPr indent="0" lvl="8" marL="3657600" rtl="0">
              <a:spcBef>
                <a:spcPts val="0"/>
              </a:spcBef>
              <a:buFont typeface="Calibri"/>
              <a:buChar char="■"/>
              <a:defRPr sz="900"/>
            </a:lvl9pPr>
          </a:lstStyle>
          <a:p/>
        </p:txBody>
      </p:sp>
      <p:sp>
        <p:nvSpPr>
          <p:cNvPr id="169" name="Shape 169"/>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70" name="Shape 170"/>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71" name="Shape 171"/>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72" name="Shape 172"/>
        <p:cNvGrpSpPr/>
        <p:nvPr/>
      </p:nvGrpSpPr>
      <p:grpSpPr>
        <a:xfrm>
          <a:off x="0" y="0"/>
          <a:ext cx="0" cy="0"/>
          <a:chOff x="0" y="0"/>
          <a:chExt cx="0" cy="0"/>
        </a:xfrm>
      </p:grpSpPr>
      <p:sp>
        <p:nvSpPr>
          <p:cNvPr id="173" name="Shape 173"/>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74" name="Shape 174"/>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175" name="Shape 175"/>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rtl="0">
              <a:spcBef>
                <a:spcPts val="0"/>
              </a:spcBef>
              <a:buFont typeface="Calibri"/>
              <a:buChar char="●"/>
              <a:defRPr sz="1400"/>
            </a:lvl1pPr>
            <a:lvl2pPr indent="0" lvl="1" marL="457200" rtl="0">
              <a:spcBef>
                <a:spcPts val="0"/>
              </a:spcBef>
              <a:buFont typeface="Calibri"/>
              <a:buChar char="○"/>
              <a:defRPr sz="1200"/>
            </a:lvl2pPr>
            <a:lvl3pPr indent="0" lvl="2" marL="914400" rtl="0">
              <a:spcBef>
                <a:spcPts val="0"/>
              </a:spcBef>
              <a:buFont typeface="Calibri"/>
              <a:buChar char="■"/>
              <a:defRPr sz="1000"/>
            </a:lvl3pPr>
            <a:lvl4pPr indent="0" lvl="3" marL="1371600" rtl="0">
              <a:spcBef>
                <a:spcPts val="0"/>
              </a:spcBef>
              <a:buFont typeface="Calibri"/>
              <a:buChar char="●"/>
              <a:defRPr sz="900"/>
            </a:lvl4pPr>
            <a:lvl5pPr indent="0" lvl="4" marL="1828800" rtl="0">
              <a:spcBef>
                <a:spcPts val="0"/>
              </a:spcBef>
              <a:buFont typeface="Calibri"/>
              <a:buChar char="○"/>
              <a:defRPr sz="900"/>
            </a:lvl5pPr>
            <a:lvl6pPr indent="0" lvl="5" marL="2286000" rtl="0">
              <a:spcBef>
                <a:spcPts val="0"/>
              </a:spcBef>
              <a:buFont typeface="Calibri"/>
              <a:buChar char="■"/>
              <a:defRPr sz="900"/>
            </a:lvl6pPr>
            <a:lvl7pPr indent="0" lvl="6" marL="2743200" rtl="0">
              <a:spcBef>
                <a:spcPts val="0"/>
              </a:spcBef>
              <a:buFont typeface="Calibri"/>
              <a:buChar char="●"/>
              <a:defRPr sz="900"/>
            </a:lvl7pPr>
            <a:lvl8pPr indent="0" lvl="7" marL="3200400" rtl="0">
              <a:spcBef>
                <a:spcPts val="0"/>
              </a:spcBef>
              <a:buFont typeface="Calibri"/>
              <a:buChar char="○"/>
              <a:defRPr sz="900"/>
            </a:lvl8pPr>
            <a:lvl9pPr indent="0" lvl="8" marL="3657600" rtl="0">
              <a:spcBef>
                <a:spcPts val="0"/>
              </a:spcBef>
              <a:buFont typeface="Calibri"/>
              <a:buChar char="■"/>
              <a:defRPr sz="900"/>
            </a:lvl9pPr>
          </a:lstStyle>
          <a:p/>
        </p:txBody>
      </p:sp>
      <p:sp>
        <p:nvSpPr>
          <p:cNvPr id="176" name="Shape 176"/>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77" name="Shape 177"/>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78" name="Shape 178"/>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48" name="Shape 48"/>
        <p:cNvGrpSpPr/>
        <p:nvPr/>
      </p:nvGrpSpPr>
      <p:grpSpPr>
        <a:xfrm>
          <a:off x="0" y="0"/>
          <a:ext cx="0" cy="0"/>
          <a:chOff x="0" y="0"/>
          <a:chExt cx="0" cy="0"/>
        </a:xfrm>
      </p:grpSpPr>
      <p:sp>
        <p:nvSpPr>
          <p:cNvPr id="49" name="Shape 49"/>
          <p:cNvSpPr txBox="1"/>
          <p:nvPr>
            <p:ph type="title"/>
          </p:nvPr>
        </p:nvSpPr>
        <p:spPr>
          <a:xfrm>
            <a:off x="1009442" y="675724"/>
            <a:ext cx="7125113" cy="924475"/>
          </a:xfrm>
          <a:prstGeom prst="rect">
            <a:avLst/>
          </a:prstGeom>
          <a:noFill/>
          <a:ln>
            <a:noFill/>
          </a:ln>
        </p:spPr>
        <p:txBody>
          <a:bodyPr anchorCtr="0" anchor="ctr" bIns="91425" lIns="91425" rIns="91425" wrap="square" tIns="91425"/>
          <a:lstStyle>
            <a:lvl1pPr lvl="0" rtl="0" algn="l">
              <a:spcBef>
                <a:spcPts val="0"/>
              </a:spcBef>
              <a:buClr>
                <a:schemeClr val="lt1"/>
              </a:buClr>
              <a:buFont typeface="Verdana"/>
              <a:buNone/>
              <a:defRPr sz="3200">
                <a:solidFill>
                  <a:schemeClr val="lt1"/>
                </a:solidFill>
                <a:latin typeface="Verdana"/>
                <a:ea typeface="Verdana"/>
                <a:cs typeface="Verdana"/>
                <a:sym typeface="Verdana"/>
              </a:defRPr>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50" name="Shape 50"/>
          <p:cNvSpPr txBox="1"/>
          <p:nvPr>
            <p:ph idx="1" type="body"/>
          </p:nvPr>
        </p:nvSpPr>
        <p:spPr>
          <a:xfrm>
            <a:off x="1009443" y="1807361"/>
            <a:ext cx="7125112" cy="4051437"/>
          </a:xfrm>
          <a:prstGeom prst="rect">
            <a:avLst/>
          </a:prstGeom>
          <a:noFill/>
          <a:ln>
            <a:noFill/>
          </a:ln>
        </p:spPr>
        <p:txBody>
          <a:bodyPr anchorCtr="0" anchor="ctr" bIns="91425" lIns="91425" rIns="91425" wrap="square" tIns="91425"/>
          <a:lstStyle>
            <a:lvl1pPr lvl="0" rtl="0">
              <a:spcBef>
                <a:spcPts val="0"/>
              </a:spcBef>
              <a:defRPr sz="1800">
                <a:solidFill>
                  <a:schemeClr val="lt1"/>
                </a:solidFill>
                <a:latin typeface="Verdana"/>
                <a:ea typeface="Verdana"/>
                <a:cs typeface="Verdana"/>
                <a:sym typeface="Verdana"/>
              </a:defRPr>
            </a:lvl1pPr>
            <a:lvl2pPr lvl="1" rtl="0">
              <a:spcBef>
                <a:spcPts val="0"/>
              </a:spcBef>
              <a:defRPr sz="1600">
                <a:solidFill>
                  <a:schemeClr val="lt1"/>
                </a:solidFill>
                <a:latin typeface="Verdana"/>
                <a:ea typeface="Verdana"/>
                <a:cs typeface="Verdana"/>
                <a:sym typeface="Verdana"/>
              </a:defRPr>
            </a:lvl2pPr>
            <a:lvl3pPr lvl="2" rtl="0">
              <a:spcBef>
                <a:spcPts val="0"/>
              </a:spcBef>
              <a:defRPr sz="1400">
                <a:solidFill>
                  <a:schemeClr val="lt1"/>
                </a:solidFill>
                <a:latin typeface="Verdana"/>
                <a:ea typeface="Verdana"/>
                <a:cs typeface="Verdana"/>
                <a:sym typeface="Verdana"/>
              </a:defRPr>
            </a:lvl3pPr>
            <a:lvl4pPr lvl="3" rtl="0">
              <a:spcBef>
                <a:spcPts val="0"/>
              </a:spcBef>
              <a:defRPr sz="1200">
                <a:solidFill>
                  <a:schemeClr val="lt1"/>
                </a:solidFill>
                <a:latin typeface="Verdana"/>
                <a:ea typeface="Verdana"/>
                <a:cs typeface="Verdana"/>
                <a:sym typeface="Verdana"/>
              </a:defRPr>
            </a:lvl4pPr>
            <a:lvl5pPr lvl="4" rtl="0">
              <a:spcBef>
                <a:spcPts val="0"/>
              </a:spcBef>
              <a:defRPr/>
            </a:lvl5pPr>
            <a:lvl6pPr indent="-151638" lvl="5" marL="2514600" rtl="0">
              <a:spcBef>
                <a:spcPts val="0"/>
              </a:spcBef>
              <a:buClr>
                <a:schemeClr val="lt2"/>
              </a:buClr>
              <a:buFont typeface="Courier New"/>
              <a:buChar char="o"/>
              <a:defRPr sz="1200"/>
            </a:lvl6pPr>
            <a:lvl7pPr indent="-152400" lvl="6" marL="2971800" rtl="0">
              <a:spcBef>
                <a:spcPts val="0"/>
              </a:spcBef>
              <a:buClr>
                <a:schemeClr val="lt2"/>
              </a:buClr>
              <a:buFont typeface="Courier New"/>
              <a:buChar char="o"/>
              <a:defRPr sz="1200"/>
            </a:lvl7pPr>
            <a:lvl8pPr indent="-152400" lvl="7" marL="3429000" rtl="0">
              <a:spcBef>
                <a:spcPts val="0"/>
              </a:spcBef>
              <a:buClr>
                <a:schemeClr val="lt2"/>
              </a:buClr>
              <a:buFont typeface="Courier New"/>
              <a:buChar char="o"/>
              <a:defRPr sz="1200"/>
            </a:lvl8pPr>
            <a:lvl9pPr indent="-152400" lvl="8" marL="3886200" rtl="0">
              <a:spcBef>
                <a:spcPts val="0"/>
              </a:spcBef>
              <a:buClr>
                <a:schemeClr val="lt2"/>
              </a:buClr>
              <a:buFont typeface="Courier New"/>
              <a:buChar char="o"/>
              <a:defRPr sz="1200"/>
            </a:lvl9pPr>
          </a:lstStyle>
          <a:p/>
        </p:txBody>
      </p:sp>
      <p:sp>
        <p:nvSpPr>
          <p:cNvPr id="51" name="Shape 51"/>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52" name="Shape 52"/>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53" name="Shape 53"/>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79" name="Shape 179"/>
        <p:cNvGrpSpPr/>
        <p:nvPr/>
      </p:nvGrpSpPr>
      <p:grpSpPr>
        <a:xfrm>
          <a:off x="0" y="0"/>
          <a:ext cx="0" cy="0"/>
          <a:chOff x="0" y="0"/>
          <a:chExt cx="0" cy="0"/>
        </a:xfrm>
      </p:grpSpPr>
      <p:sp>
        <p:nvSpPr>
          <p:cNvPr id="180" name="Shape 180"/>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1" name="Shape 181"/>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182" name="Shape 182"/>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83" name="Shape 183"/>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84" name="Shape 184"/>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85" name="Shape 185"/>
        <p:cNvGrpSpPr/>
        <p:nvPr/>
      </p:nvGrpSpPr>
      <p:grpSpPr>
        <a:xfrm>
          <a:off x="0" y="0"/>
          <a:ext cx="0" cy="0"/>
          <a:chOff x="0" y="0"/>
          <a:chExt cx="0" cy="0"/>
        </a:xfrm>
      </p:grpSpPr>
      <p:sp>
        <p:nvSpPr>
          <p:cNvPr id="186" name="Shape 186"/>
          <p:cNvSpPr txBox="1"/>
          <p:nvPr>
            <p:ph type="title"/>
          </p:nvPr>
        </p:nvSpPr>
        <p:spPr>
          <a:xfrm rot="5400000">
            <a:off x="4732337" y="2171700"/>
            <a:ext cx="5851525" cy="20574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7" name="Shape 187"/>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188" name="Shape 188"/>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89" name="Shape 189"/>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90" name="Shape 190"/>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23" name="Shape 223"/>
        <p:cNvGrpSpPr/>
        <p:nvPr/>
      </p:nvGrpSpPr>
      <p:grpSpPr>
        <a:xfrm>
          <a:off x="0" y="0"/>
          <a:ext cx="0" cy="0"/>
          <a:chOff x="0" y="0"/>
          <a:chExt cx="0" cy="0"/>
        </a:xfrm>
      </p:grpSpPr>
      <p:sp>
        <p:nvSpPr>
          <p:cNvPr id="224" name="Shape 224"/>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25" name="Shape 225"/>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26" name="Shape 226"/>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7" name="Shape 227"/>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8" name="Shape 228"/>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29" name="Shape 229"/>
        <p:cNvGrpSpPr/>
        <p:nvPr/>
      </p:nvGrpSpPr>
      <p:grpSpPr>
        <a:xfrm>
          <a:off x="0" y="0"/>
          <a:ext cx="0" cy="0"/>
          <a:chOff x="0" y="0"/>
          <a:chExt cx="0" cy="0"/>
        </a:xfrm>
      </p:grpSpPr>
      <p:sp>
        <p:nvSpPr>
          <p:cNvPr id="230" name="Shape 230"/>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1" name="Shape 231"/>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rtl="0">
              <a:spcBef>
                <a:spcPts val="0"/>
              </a:spcBef>
              <a:buClr>
                <a:srgbClr val="888888"/>
              </a:buClr>
              <a:buFont typeface="Calibri"/>
              <a:buChar char="●"/>
              <a:defRPr sz="2000">
                <a:solidFill>
                  <a:srgbClr val="888888"/>
                </a:solidFill>
              </a:defRPr>
            </a:lvl1pPr>
            <a:lvl2pPr indent="0" lvl="1" marL="457200" rtl="0">
              <a:spcBef>
                <a:spcPts val="0"/>
              </a:spcBef>
              <a:buClr>
                <a:srgbClr val="888888"/>
              </a:buClr>
              <a:buFont typeface="Calibri"/>
              <a:buChar char="○"/>
              <a:defRPr sz="1800">
                <a:solidFill>
                  <a:srgbClr val="888888"/>
                </a:solidFill>
              </a:defRPr>
            </a:lvl2pPr>
            <a:lvl3pPr indent="0" lvl="2" marL="914400" rtl="0">
              <a:spcBef>
                <a:spcPts val="0"/>
              </a:spcBef>
              <a:buClr>
                <a:srgbClr val="888888"/>
              </a:buClr>
              <a:buFont typeface="Calibri"/>
              <a:buChar char="■"/>
              <a:defRPr sz="1600">
                <a:solidFill>
                  <a:srgbClr val="888888"/>
                </a:solidFill>
              </a:defRPr>
            </a:lvl3pPr>
            <a:lvl4pPr indent="0" lvl="3" marL="1371600" rtl="0">
              <a:spcBef>
                <a:spcPts val="0"/>
              </a:spcBef>
              <a:buClr>
                <a:srgbClr val="888888"/>
              </a:buClr>
              <a:buFont typeface="Calibri"/>
              <a:buChar char="●"/>
              <a:defRPr sz="1400">
                <a:solidFill>
                  <a:srgbClr val="888888"/>
                </a:solidFill>
              </a:defRPr>
            </a:lvl4pPr>
            <a:lvl5pPr indent="0" lvl="4" marL="1828800" rtl="0">
              <a:spcBef>
                <a:spcPts val="0"/>
              </a:spcBef>
              <a:buClr>
                <a:srgbClr val="888888"/>
              </a:buClr>
              <a:buFont typeface="Calibri"/>
              <a:buChar char="○"/>
              <a:defRPr sz="1400">
                <a:solidFill>
                  <a:srgbClr val="888888"/>
                </a:solidFill>
              </a:defRPr>
            </a:lvl5pPr>
            <a:lvl6pPr indent="0" lvl="5" marL="2286000" rtl="0">
              <a:spcBef>
                <a:spcPts val="0"/>
              </a:spcBef>
              <a:buClr>
                <a:srgbClr val="888888"/>
              </a:buClr>
              <a:buFont typeface="Calibri"/>
              <a:buChar char="■"/>
              <a:defRPr sz="1400">
                <a:solidFill>
                  <a:srgbClr val="888888"/>
                </a:solidFill>
              </a:defRPr>
            </a:lvl6pPr>
            <a:lvl7pPr indent="0" lvl="6" marL="2743200" rtl="0">
              <a:spcBef>
                <a:spcPts val="0"/>
              </a:spcBef>
              <a:buClr>
                <a:srgbClr val="888888"/>
              </a:buClr>
              <a:buFont typeface="Calibri"/>
              <a:buChar char="●"/>
              <a:defRPr sz="1400">
                <a:solidFill>
                  <a:srgbClr val="888888"/>
                </a:solidFill>
              </a:defRPr>
            </a:lvl7pPr>
            <a:lvl8pPr indent="0" lvl="7" marL="3200400" rtl="0">
              <a:spcBef>
                <a:spcPts val="0"/>
              </a:spcBef>
              <a:buClr>
                <a:srgbClr val="888888"/>
              </a:buClr>
              <a:buFont typeface="Calibri"/>
              <a:buChar char="○"/>
              <a:defRPr sz="1400">
                <a:solidFill>
                  <a:srgbClr val="888888"/>
                </a:solidFill>
              </a:defRPr>
            </a:lvl8pPr>
            <a:lvl9pPr indent="0" lvl="8" marL="3657600" rtl="0">
              <a:spcBef>
                <a:spcPts val="0"/>
              </a:spcBef>
              <a:buClr>
                <a:srgbClr val="888888"/>
              </a:buClr>
              <a:buFont typeface="Calibri"/>
              <a:buChar char="■"/>
              <a:defRPr sz="1400">
                <a:solidFill>
                  <a:srgbClr val="888888"/>
                </a:solidFill>
              </a:defRPr>
            </a:lvl9pPr>
          </a:lstStyle>
          <a:p/>
        </p:txBody>
      </p:sp>
      <p:sp>
        <p:nvSpPr>
          <p:cNvPr id="232" name="Shape 232"/>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3" name="Shape 233"/>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4" name="Shape 234"/>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35" name="Shape 235"/>
        <p:cNvGrpSpPr/>
        <p:nvPr/>
      </p:nvGrpSpPr>
      <p:grpSpPr>
        <a:xfrm>
          <a:off x="0" y="0"/>
          <a:ext cx="0" cy="0"/>
          <a:chOff x="0" y="0"/>
          <a:chExt cx="0" cy="0"/>
        </a:xfrm>
      </p:grpSpPr>
      <p:sp>
        <p:nvSpPr>
          <p:cNvPr id="236" name="Shape 236"/>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7" name="Shape 237"/>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lvl="0" rtl="0">
              <a:spcBef>
                <a:spcPts val="0"/>
              </a:spcBef>
              <a:buChar char="●"/>
              <a:defRPr sz="2800"/>
            </a:lvl1pPr>
            <a:lvl2pPr lvl="1" rtl="0">
              <a:spcBef>
                <a:spcPts val="0"/>
              </a:spcBef>
              <a:buChar char="○"/>
              <a:defRPr sz="2400"/>
            </a:lvl2pPr>
            <a:lvl3pPr lvl="2" rtl="0">
              <a:spcBef>
                <a:spcPts val="0"/>
              </a:spcBef>
              <a:buChar char="■"/>
              <a:defRPr sz="2000"/>
            </a:lvl3pPr>
            <a:lvl4pPr lvl="3" rtl="0">
              <a:spcBef>
                <a:spcPts val="0"/>
              </a:spcBef>
              <a:buChar char="●"/>
              <a:defRPr sz="1800"/>
            </a:lvl4pPr>
            <a:lvl5pPr lvl="4" rtl="0">
              <a:spcBef>
                <a:spcPts val="0"/>
              </a:spcBef>
              <a:buChar char="○"/>
              <a:defRPr sz="1800"/>
            </a:lvl5pPr>
            <a:lvl6pPr lvl="5" rtl="0">
              <a:spcBef>
                <a:spcPts val="0"/>
              </a:spcBef>
              <a:buChar char="■"/>
              <a:defRPr sz="1800"/>
            </a:lvl6pPr>
            <a:lvl7pPr lvl="6" rtl="0">
              <a:spcBef>
                <a:spcPts val="0"/>
              </a:spcBef>
              <a:buChar char="●"/>
              <a:defRPr sz="1800"/>
            </a:lvl7pPr>
            <a:lvl8pPr lvl="7" rtl="0">
              <a:spcBef>
                <a:spcPts val="0"/>
              </a:spcBef>
              <a:buChar char="○"/>
              <a:defRPr sz="1800"/>
            </a:lvl8pPr>
            <a:lvl9pPr lvl="8" rtl="0">
              <a:spcBef>
                <a:spcPts val="0"/>
              </a:spcBef>
              <a:buChar char="■"/>
              <a:defRPr sz="1800"/>
            </a:lvl9pPr>
          </a:lstStyle>
          <a:p/>
        </p:txBody>
      </p:sp>
      <p:sp>
        <p:nvSpPr>
          <p:cNvPr id="238" name="Shape 238"/>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lvl="0" rtl="0">
              <a:spcBef>
                <a:spcPts val="0"/>
              </a:spcBef>
              <a:buChar char="●"/>
              <a:defRPr sz="2800"/>
            </a:lvl1pPr>
            <a:lvl2pPr lvl="1" rtl="0">
              <a:spcBef>
                <a:spcPts val="0"/>
              </a:spcBef>
              <a:buChar char="○"/>
              <a:defRPr sz="2400"/>
            </a:lvl2pPr>
            <a:lvl3pPr lvl="2" rtl="0">
              <a:spcBef>
                <a:spcPts val="0"/>
              </a:spcBef>
              <a:buChar char="■"/>
              <a:defRPr sz="2000"/>
            </a:lvl3pPr>
            <a:lvl4pPr lvl="3" rtl="0">
              <a:spcBef>
                <a:spcPts val="0"/>
              </a:spcBef>
              <a:buChar char="●"/>
              <a:defRPr sz="1800"/>
            </a:lvl4pPr>
            <a:lvl5pPr lvl="4" rtl="0">
              <a:spcBef>
                <a:spcPts val="0"/>
              </a:spcBef>
              <a:buChar char="○"/>
              <a:defRPr sz="1800"/>
            </a:lvl5pPr>
            <a:lvl6pPr lvl="5" rtl="0">
              <a:spcBef>
                <a:spcPts val="0"/>
              </a:spcBef>
              <a:buChar char="■"/>
              <a:defRPr sz="1800"/>
            </a:lvl6pPr>
            <a:lvl7pPr lvl="6" rtl="0">
              <a:spcBef>
                <a:spcPts val="0"/>
              </a:spcBef>
              <a:buChar char="●"/>
              <a:defRPr sz="1800"/>
            </a:lvl7pPr>
            <a:lvl8pPr lvl="7" rtl="0">
              <a:spcBef>
                <a:spcPts val="0"/>
              </a:spcBef>
              <a:buChar char="○"/>
              <a:defRPr sz="1800"/>
            </a:lvl8pPr>
            <a:lvl9pPr lvl="8" rtl="0">
              <a:spcBef>
                <a:spcPts val="0"/>
              </a:spcBef>
              <a:buChar char="■"/>
              <a:defRPr sz="1800"/>
            </a:lvl9pPr>
          </a:lstStyle>
          <a:p/>
        </p:txBody>
      </p:sp>
      <p:sp>
        <p:nvSpPr>
          <p:cNvPr id="239" name="Shape 239"/>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40" name="Shape 240"/>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41" name="Shape 241"/>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242" name="Shape 242"/>
        <p:cNvGrpSpPr/>
        <p:nvPr/>
      </p:nvGrpSpPr>
      <p:grpSpPr>
        <a:xfrm>
          <a:off x="0" y="0"/>
          <a:ext cx="0" cy="0"/>
          <a:chOff x="0" y="0"/>
          <a:chExt cx="0" cy="0"/>
        </a:xfrm>
      </p:grpSpPr>
      <p:sp>
        <p:nvSpPr>
          <p:cNvPr id="243" name="Shape 243"/>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44" name="Shape 244"/>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rtl="0">
              <a:spcBef>
                <a:spcPts val="0"/>
              </a:spcBef>
              <a:buFont typeface="Calibri"/>
              <a:buChar char="●"/>
              <a:defRPr b="1" sz="2400"/>
            </a:lvl1pPr>
            <a:lvl2pPr indent="0" lvl="1" marL="457200" rtl="0">
              <a:spcBef>
                <a:spcPts val="0"/>
              </a:spcBef>
              <a:buFont typeface="Calibri"/>
              <a:buChar char="○"/>
              <a:defRPr b="1" sz="2000"/>
            </a:lvl2pPr>
            <a:lvl3pPr indent="0" lvl="2" marL="914400" rtl="0">
              <a:spcBef>
                <a:spcPts val="0"/>
              </a:spcBef>
              <a:buFont typeface="Calibri"/>
              <a:buChar char="■"/>
              <a:defRPr b="1" sz="1800"/>
            </a:lvl3pPr>
            <a:lvl4pPr indent="0" lvl="3" marL="1371600" rtl="0">
              <a:spcBef>
                <a:spcPts val="0"/>
              </a:spcBef>
              <a:buFont typeface="Calibri"/>
              <a:buChar char="●"/>
              <a:defRPr b="1" sz="1600"/>
            </a:lvl4pPr>
            <a:lvl5pPr indent="0" lvl="4" marL="1828800" rtl="0">
              <a:spcBef>
                <a:spcPts val="0"/>
              </a:spcBef>
              <a:buFont typeface="Calibri"/>
              <a:buChar char="○"/>
              <a:defRPr b="1" sz="1600"/>
            </a:lvl5pPr>
            <a:lvl6pPr indent="0" lvl="5" marL="2286000" rtl="0">
              <a:spcBef>
                <a:spcPts val="0"/>
              </a:spcBef>
              <a:buFont typeface="Calibri"/>
              <a:buChar char="■"/>
              <a:defRPr b="1" sz="1600"/>
            </a:lvl6pPr>
            <a:lvl7pPr indent="0" lvl="6" marL="2743200" rtl="0">
              <a:spcBef>
                <a:spcPts val="0"/>
              </a:spcBef>
              <a:buFont typeface="Calibri"/>
              <a:buChar char="●"/>
              <a:defRPr b="1" sz="1600"/>
            </a:lvl7pPr>
            <a:lvl8pPr indent="0" lvl="7" marL="3200400" rtl="0">
              <a:spcBef>
                <a:spcPts val="0"/>
              </a:spcBef>
              <a:buFont typeface="Calibri"/>
              <a:buChar char="○"/>
              <a:defRPr b="1" sz="1600"/>
            </a:lvl8pPr>
            <a:lvl9pPr indent="0" lvl="8" marL="3657600" rtl="0">
              <a:spcBef>
                <a:spcPts val="0"/>
              </a:spcBef>
              <a:buFont typeface="Calibri"/>
              <a:buChar char="■"/>
              <a:defRPr b="1" sz="1600"/>
            </a:lvl9pPr>
          </a:lstStyle>
          <a:p/>
        </p:txBody>
      </p:sp>
      <p:sp>
        <p:nvSpPr>
          <p:cNvPr id="245" name="Shape 245"/>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lvl="0" rtl="0">
              <a:spcBef>
                <a:spcPts val="0"/>
              </a:spcBef>
              <a:buChar char="●"/>
              <a:defRPr sz="2400"/>
            </a:lvl1pPr>
            <a:lvl2pPr lvl="1" rtl="0">
              <a:spcBef>
                <a:spcPts val="0"/>
              </a:spcBef>
              <a:buChar char="○"/>
              <a:defRPr sz="2000"/>
            </a:lvl2pPr>
            <a:lvl3pPr lvl="2" rtl="0">
              <a:spcBef>
                <a:spcPts val="0"/>
              </a:spcBef>
              <a:buChar char="■"/>
              <a:defRPr sz="1800"/>
            </a:lvl3pPr>
            <a:lvl4pPr lvl="3" rtl="0">
              <a:spcBef>
                <a:spcPts val="0"/>
              </a:spcBef>
              <a:buChar char="●"/>
              <a:defRPr sz="1600"/>
            </a:lvl4pPr>
            <a:lvl5pPr lvl="4" rtl="0">
              <a:spcBef>
                <a:spcPts val="0"/>
              </a:spcBef>
              <a:buChar char="○"/>
              <a:defRPr sz="1600"/>
            </a:lvl5pPr>
            <a:lvl6pPr lvl="5" rtl="0">
              <a:spcBef>
                <a:spcPts val="0"/>
              </a:spcBef>
              <a:buChar char="■"/>
              <a:defRPr sz="1600"/>
            </a:lvl6pPr>
            <a:lvl7pPr lvl="6" rtl="0">
              <a:spcBef>
                <a:spcPts val="0"/>
              </a:spcBef>
              <a:buChar char="●"/>
              <a:defRPr sz="1600"/>
            </a:lvl7pPr>
            <a:lvl8pPr lvl="7" rtl="0">
              <a:spcBef>
                <a:spcPts val="0"/>
              </a:spcBef>
              <a:buChar char="○"/>
              <a:defRPr sz="1600"/>
            </a:lvl8pPr>
            <a:lvl9pPr lvl="8" rtl="0">
              <a:spcBef>
                <a:spcPts val="0"/>
              </a:spcBef>
              <a:buChar char="■"/>
              <a:defRPr sz="1600"/>
            </a:lvl9pPr>
          </a:lstStyle>
          <a:p/>
        </p:txBody>
      </p:sp>
      <p:sp>
        <p:nvSpPr>
          <p:cNvPr id="246" name="Shape 246"/>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rtl="0">
              <a:spcBef>
                <a:spcPts val="0"/>
              </a:spcBef>
              <a:buFont typeface="Calibri"/>
              <a:buChar char="●"/>
              <a:defRPr b="1" sz="2400"/>
            </a:lvl1pPr>
            <a:lvl2pPr indent="0" lvl="1" marL="457200" rtl="0">
              <a:spcBef>
                <a:spcPts val="0"/>
              </a:spcBef>
              <a:buFont typeface="Calibri"/>
              <a:buChar char="○"/>
              <a:defRPr b="1" sz="2000"/>
            </a:lvl2pPr>
            <a:lvl3pPr indent="0" lvl="2" marL="914400" rtl="0">
              <a:spcBef>
                <a:spcPts val="0"/>
              </a:spcBef>
              <a:buFont typeface="Calibri"/>
              <a:buChar char="■"/>
              <a:defRPr b="1" sz="1800"/>
            </a:lvl3pPr>
            <a:lvl4pPr indent="0" lvl="3" marL="1371600" rtl="0">
              <a:spcBef>
                <a:spcPts val="0"/>
              </a:spcBef>
              <a:buFont typeface="Calibri"/>
              <a:buChar char="●"/>
              <a:defRPr b="1" sz="1600"/>
            </a:lvl4pPr>
            <a:lvl5pPr indent="0" lvl="4" marL="1828800" rtl="0">
              <a:spcBef>
                <a:spcPts val="0"/>
              </a:spcBef>
              <a:buFont typeface="Calibri"/>
              <a:buChar char="○"/>
              <a:defRPr b="1" sz="1600"/>
            </a:lvl5pPr>
            <a:lvl6pPr indent="0" lvl="5" marL="2286000" rtl="0">
              <a:spcBef>
                <a:spcPts val="0"/>
              </a:spcBef>
              <a:buFont typeface="Calibri"/>
              <a:buChar char="■"/>
              <a:defRPr b="1" sz="1600"/>
            </a:lvl6pPr>
            <a:lvl7pPr indent="0" lvl="6" marL="2743200" rtl="0">
              <a:spcBef>
                <a:spcPts val="0"/>
              </a:spcBef>
              <a:buFont typeface="Calibri"/>
              <a:buChar char="●"/>
              <a:defRPr b="1" sz="1600"/>
            </a:lvl7pPr>
            <a:lvl8pPr indent="0" lvl="7" marL="3200400" rtl="0">
              <a:spcBef>
                <a:spcPts val="0"/>
              </a:spcBef>
              <a:buFont typeface="Calibri"/>
              <a:buChar char="○"/>
              <a:defRPr b="1" sz="1600"/>
            </a:lvl8pPr>
            <a:lvl9pPr indent="0" lvl="8" marL="3657600" rtl="0">
              <a:spcBef>
                <a:spcPts val="0"/>
              </a:spcBef>
              <a:buFont typeface="Calibri"/>
              <a:buChar char="■"/>
              <a:defRPr b="1" sz="1600"/>
            </a:lvl9pPr>
          </a:lstStyle>
          <a:p/>
        </p:txBody>
      </p:sp>
      <p:sp>
        <p:nvSpPr>
          <p:cNvPr id="247" name="Shape 247"/>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lvl="0" rtl="0">
              <a:spcBef>
                <a:spcPts val="0"/>
              </a:spcBef>
              <a:buChar char="●"/>
              <a:defRPr sz="2400"/>
            </a:lvl1pPr>
            <a:lvl2pPr lvl="1" rtl="0">
              <a:spcBef>
                <a:spcPts val="0"/>
              </a:spcBef>
              <a:buChar char="○"/>
              <a:defRPr sz="2000"/>
            </a:lvl2pPr>
            <a:lvl3pPr lvl="2" rtl="0">
              <a:spcBef>
                <a:spcPts val="0"/>
              </a:spcBef>
              <a:buChar char="■"/>
              <a:defRPr sz="1800"/>
            </a:lvl3pPr>
            <a:lvl4pPr lvl="3" rtl="0">
              <a:spcBef>
                <a:spcPts val="0"/>
              </a:spcBef>
              <a:buChar char="●"/>
              <a:defRPr sz="1600"/>
            </a:lvl4pPr>
            <a:lvl5pPr lvl="4" rtl="0">
              <a:spcBef>
                <a:spcPts val="0"/>
              </a:spcBef>
              <a:buChar char="○"/>
              <a:defRPr sz="1600"/>
            </a:lvl5pPr>
            <a:lvl6pPr lvl="5" rtl="0">
              <a:spcBef>
                <a:spcPts val="0"/>
              </a:spcBef>
              <a:buChar char="■"/>
              <a:defRPr sz="1600"/>
            </a:lvl6pPr>
            <a:lvl7pPr lvl="6" rtl="0">
              <a:spcBef>
                <a:spcPts val="0"/>
              </a:spcBef>
              <a:buChar char="●"/>
              <a:defRPr sz="1600"/>
            </a:lvl7pPr>
            <a:lvl8pPr lvl="7" rtl="0">
              <a:spcBef>
                <a:spcPts val="0"/>
              </a:spcBef>
              <a:buChar char="○"/>
              <a:defRPr sz="1600"/>
            </a:lvl8pPr>
            <a:lvl9pPr lvl="8" rtl="0">
              <a:spcBef>
                <a:spcPts val="0"/>
              </a:spcBef>
              <a:buChar char="■"/>
              <a:defRPr sz="1600"/>
            </a:lvl9pPr>
          </a:lstStyle>
          <a:p/>
        </p:txBody>
      </p:sp>
      <p:sp>
        <p:nvSpPr>
          <p:cNvPr id="248" name="Shape 248"/>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49" name="Shape 249"/>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50" name="Shape 250"/>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1" name="Shape 251"/>
        <p:cNvGrpSpPr/>
        <p:nvPr/>
      </p:nvGrpSpPr>
      <p:grpSpPr>
        <a:xfrm>
          <a:off x="0" y="0"/>
          <a:ext cx="0" cy="0"/>
          <a:chOff x="0" y="0"/>
          <a:chExt cx="0" cy="0"/>
        </a:xfrm>
      </p:grpSpPr>
      <p:sp>
        <p:nvSpPr>
          <p:cNvPr id="252" name="Shape 252"/>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3" name="Shape 253"/>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54" name="Shape 254"/>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55" name="Shape 255"/>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56" name="Shape 256"/>
        <p:cNvGrpSpPr/>
        <p:nvPr/>
      </p:nvGrpSpPr>
      <p:grpSpPr>
        <a:xfrm>
          <a:off x="0" y="0"/>
          <a:ext cx="0" cy="0"/>
          <a:chOff x="0" y="0"/>
          <a:chExt cx="0" cy="0"/>
        </a:xfrm>
      </p:grpSpPr>
      <p:sp>
        <p:nvSpPr>
          <p:cNvPr id="257" name="Shape 257"/>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58" name="Shape 258"/>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59" name="Shape 259"/>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260" name="Shape 260"/>
        <p:cNvGrpSpPr/>
        <p:nvPr/>
      </p:nvGrpSpPr>
      <p:grpSpPr>
        <a:xfrm>
          <a:off x="0" y="0"/>
          <a:ext cx="0" cy="0"/>
          <a:chOff x="0" y="0"/>
          <a:chExt cx="0" cy="0"/>
        </a:xfrm>
      </p:grpSpPr>
      <p:sp>
        <p:nvSpPr>
          <p:cNvPr id="261" name="Shape 261"/>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2" name="Shape 262"/>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lvl="0" rtl="0">
              <a:spcBef>
                <a:spcPts val="0"/>
              </a:spcBef>
              <a:buChar char="●"/>
              <a:defRPr sz="3200"/>
            </a:lvl1pPr>
            <a:lvl2pPr lvl="1" rtl="0">
              <a:spcBef>
                <a:spcPts val="0"/>
              </a:spcBef>
              <a:buChar char="○"/>
              <a:defRPr sz="2800"/>
            </a:lvl2pPr>
            <a:lvl3pPr lvl="2" rtl="0">
              <a:spcBef>
                <a:spcPts val="0"/>
              </a:spcBef>
              <a:buChar char="■"/>
              <a:defRPr sz="2400"/>
            </a:lvl3pPr>
            <a:lvl4pPr lvl="3" rtl="0">
              <a:spcBef>
                <a:spcPts val="0"/>
              </a:spcBef>
              <a:buChar char="●"/>
              <a:defRPr sz="2000"/>
            </a:lvl4pPr>
            <a:lvl5pPr lvl="4" rtl="0">
              <a:spcBef>
                <a:spcPts val="0"/>
              </a:spcBef>
              <a:buChar char="○"/>
              <a:defRPr sz="2000"/>
            </a:lvl5pPr>
            <a:lvl6pPr lvl="5" rtl="0">
              <a:spcBef>
                <a:spcPts val="0"/>
              </a:spcBef>
              <a:buChar char="■"/>
              <a:defRPr sz="2000"/>
            </a:lvl6pPr>
            <a:lvl7pPr lvl="6" rtl="0">
              <a:spcBef>
                <a:spcPts val="0"/>
              </a:spcBef>
              <a:buChar char="●"/>
              <a:defRPr sz="2000"/>
            </a:lvl7pPr>
            <a:lvl8pPr lvl="7" rtl="0">
              <a:spcBef>
                <a:spcPts val="0"/>
              </a:spcBef>
              <a:buChar char="○"/>
              <a:defRPr sz="2000"/>
            </a:lvl8pPr>
            <a:lvl9pPr lvl="8" rtl="0">
              <a:spcBef>
                <a:spcPts val="0"/>
              </a:spcBef>
              <a:buChar char="■"/>
              <a:defRPr sz="2000"/>
            </a:lvl9pPr>
          </a:lstStyle>
          <a:p/>
        </p:txBody>
      </p:sp>
      <p:sp>
        <p:nvSpPr>
          <p:cNvPr id="263" name="Shape 263"/>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rtl="0">
              <a:spcBef>
                <a:spcPts val="0"/>
              </a:spcBef>
              <a:buFont typeface="Calibri"/>
              <a:buChar char="●"/>
              <a:defRPr sz="1400"/>
            </a:lvl1pPr>
            <a:lvl2pPr indent="0" lvl="1" marL="457200" rtl="0">
              <a:spcBef>
                <a:spcPts val="0"/>
              </a:spcBef>
              <a:buFont typeface="Calibri"/>
              <a:buChar char="○"/>
              <a:defRPr sz="1200"/>
            </a:lvl2pPr>
            <a:lvl3pPr indent="0" lvl="2" marL="914400" rtl="0">
              <a:spcBef>
                <a:spcPts val="0"/>
              </a:spcBef>
              <a:buFont typeface="Calibri"/>
              <a:buChar char="■"/>
              <a:defRPr sz="1000"/>
            </a:lvl3pPr>
            <a:lvl4pPr indent="0" lvl="3" marL="1371600" rtl="0">
              <a:spcBef>
                <a:spcPts val="0"/>
              </a:spcBef>
              <a:buFont typeface="Calibri"/>
              <a:buChar char="●"/>
              <a:defRPr sz="900"/>
            </a:lvl4pPr>
            <a:lvl5pPr indent="0" lvl="4" marL="1828800" rtl="0">
              <a:spcBef>
                <a:spcPts val="0"/>
              </a:spcBef>
              <a:buFont typeface="Calibri"/>
              <a:buChar char="○"/>
              <a:defRPr sz="900"/>
            </a:lvl5pPr>
            <a:lvl6pPr indent="0" lvl="5" marL="2286000" rtl="0">
              <a:spcBef>
                <a:spcPts val="0"/>
              </a:spcBef>
              <a:buFont typeface="Calibri"/>
              <a:buChar char="■"/>
              <a:defRPr sz="900"/>
            </a:lvl6pPr>
            <a:lvl7pPr indent="0" lvl="6" marL="2743200" rtl="0">
              <a:spcBef>
                <a:spcPts val="0"/>
              </a:spcBef>
              <a:buFont typeface="Calibri"/>
              <a:buChar char="●"/>
              <a:defRPr sz="900"/>
            </a:lvl7pPr>
            <a:lvl8pPr indent="0" lvl="7" marL="3200400" rtl="0">
              <a:spcBef>
                <a:spcPts val="0"/>
              </a:spcBef>
              <a:buFont typeface="Calibri"/>
              <a:buChar char="○"/>
              <a:defRPr sz="900"/>
            </a:lvl8pPr>
            <a:lvl9pPr indent="0" lvl="8" marL="3657600" rtl="0">
              <a:spcBef>
                <a:spcPts val="0"/>
              </a:spcBef>
              <a:buFont typeface="Calibri"/>
              <a:buChar char="■"/>
              <a:defRPr sz="900"/>
            </a:lvl9pPr>
          </a:lstStyle>
          <a:p/>
        </p:txBody>
      </p:sp>
      <p:sp>
        <p:nvSpPr>
          <p:cNvPr id="264" name="Shape 264"/>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65" name="Shape 265"/>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66" name="Shape 266"/>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267" name="Shape 267"/>
        <p:cNvGrpSpPr/>
        <p:nvPr/>
      </p:nvGrpSpPr>
      <p:grpSpPr>
        <a:xfrm>
          <a:off x="0" y="0"/>
          <a:ext cx="0" cy="0"/>
          <a:chOff x="0" y="0"/>
          <a:chExt cx="0" cy="0"/>
        </a:xfrm>
      </p:grpSpPr>
      <p:sp>
        <p:nvSpPr>
          <p:cNvPr id="268" name="Shape 268"/>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9" name="Shape 269"/>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270" name="Shape 270"/>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rtl="0">
              <a:spcBef>
                <a:spcPts val="0"/>
              </a:spcBef>
              <a:buFont typeface="Calibri"/>
              <a:buChar char="●"/>
              <a:defRPr sz="1400"/>
            </a:lvl1pPr>
            <a:lvl2pPr indent="0" lvl="1" marL="457200" rtl="0">
              <a:spcBef>
                <a:spcPts val="0"/>
              </a:spcBef>
              <a:buFont typeface="Calibri"/>
              <a:buChar char="○"/>
              <a:defRPr sz="1200"/>
            </a:lvl2pPr>
            <a:lvl3pPr indent="0" lvl="2" marL="914400" rtl="0">
              <a:spcBef>
                <a:spcPts val="0"/>
              </a:spcBef>
              <a:buFont typeface="Calibri"/>
              <a:buChar char="■"/>
              <a:defRPr sz="1000"/>
            </a:lvl3pPr>
            <a:lvl4pPr indent="0" lvl="3" marL="1371600" rtl="0">
              <a:spcBef>
                <a:spcPts val="0"/>
              </a:spcBef>
              <a:buFont typeface="Calibri"/>
              <a:buChar char="●"/>
              <a:defRPr sz="900"/>
            </a:lvl4pPr>
            <a:lvl5pPr indent="0" lvl="4" marL="1828800" rtl="0">
              <a:spcBef>
                <a:spcPts val="0"/>
              </a:spcBef>
              <a:buFont typeface="Calibri"/>
              <a:buChar char="○"/>
              <a:defRPr sz="900"/>
            </a:lvl5pPr>
            <a:lvl6pPr indent="0" lvl="5" marL="2286000" rtl="0">
              <a:spcBef>
                <a:spcPts val="0"/>
              </a:spcBef>
              <a:buFont typeface="Calibri"/>
              <a:buChar char="■"/>
              <a:defRPr sz="900"/>
            </a:lvl6pPr>
            <a:lvl7pPr indent="0" lvl="6" marL="2743200" rtl="0">
              <a:spcBef>
                <a:spcPts val="0"/>
              </a:spcBef>
              <a:buFont typeface="Calibri"/>
              <a:buChar char="●"/>
              <a:defRPr sz="900"/>
            </a:lvl7pPr>
            <a:lvl8pPr indent="0" lvl="7" marL="3200400" rtl="0">
              <a:spcBef>
                <a:spcPts val="0"/>
              </a:spcBef>
              <a:buFont typeface="Calibri"/>
              <a:buChar char="○"/>
              <a:defRPr sz="900"/>
            </a:lvl8pPr>
            <a:lvl9pPr indent="0" lvl="8" marL="3657600" rtl="0">
              <a:spcBef>
                <a:spcPts val="0"/>
              </a:spcBef>
              <a:buFont typeface="Calibri"/>
              <a:buChar char="■"/>
              <a:defRPr sz="900"/>
            </a:lvl9pPr>
          </a:lstStyle>
          <a:p/>
        </p:txBody>
      </p:sp>
      <p:sp>
        <p:nvSpPr>
          <p:cNvPr id="271" name="Shape 271"/>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72" name="Shape 272"/>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73" name="Shape 273"/>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54" name="Shape 54"/>
        <p:cNvGrpSpPr/>
        <p:nvPr/>
      </p:nvGrpSpPr>
      <p:grpSpPr>
        <a:xfrm>
          <a:off x="0" y="0"/>
          <a:ext cx="0" cy="0"/>
          <a:chOff x="0" y="0"/>
          <a:chExt cx="0" cy="0"/>
        </a:xfrm>
      </p:grpSpPr>
      <p:sp>
        <p:nvSpPr>
          <p:cNvPr id="55" name="Shape 55"/>
          <p:cNvSpPr txBox="1"/>
          <p:nvPr>
            <p:ph type="title"/>
          </p:nvPr>
        </p:nvSpPr>
        <p:spPr>
          <a:xfrm>
            <a:off x="1009443" y="675724"/>
            <a:ext cx="7123080" cy="924475"/>
          </a:xfrm>
          <a:prstGeom prst="rect">
            <a:avLst/>
          </a:prstGeom>
          <a:noFill/>
          <a:ln>
            <a:noFill/>
          </a:ln>
        </p:spPr>
        <p:txBody>
          <a:bodyPr anchorCtr="0" anchor="ctr" bIns="91425" lIns="91425" rIns="91425" wrap="square" tIns="91425"/>
          <a:lstStyle>
            <a:lvl1pPr lvl="0" rtl="0" algn="l">
              <a:spcBef>
                <a:spcPts val="0"/>
              </a:spcBef>
              <a:buClr>
                <a:schemeClr val="lt1"/>
              </a:buClr>
              <a:buFont typeface="Verdana"/>
              <a:buNone/>
              <a:defRPr sz="3200">
                <a:solidFill>
                  <a:schemeClr val="lt1"/>
                </a:solidFill>
                <a:latin typeface="Verdana"/>
                <a:ea typeface="Verdana"/>
                <a:cs typeface="Verdana"/>
                <a:sym typeface="Verdana"/>
              </a:defRPr>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56" name="Shape 56"/>
          <p:cNvSpPr txBox="1"/>
          <p:nvPr>
            <p:ph idx="1" type="body"/>
          </p:nvPr>
        </p:nvSpPr>
        <p:spPr>
          <a:xfrm>
            <a:off x="1009442" y="1809749"/>
            <a:ext cx="3471277" cy="4051301"/>
          </a:xfrm>
          <a:prstGeom prst="rect">
            <a:avLst/>
          </a:prstGeom>
          <a:noFill/>
          <a:ln>
            <a:noFill/>
          </a:ln>
        </p:spPr>
        <p:txBody>
          <a:bodyPr anchorCtr="0" anchor="ctr" bIns="91425" lIns="91425" rIns="91425" wrap="square" tIns="91425"/>
          <a:lstStyle>
            <a:lvl1pPr lvl="0" rtl="0">
              <a:spcBef>
                <a:spcPts val="0"/>
              </a:spcBef>
              <a:defRPr sz="1800">
                <a:solidFill>
                  <a:schemeClr val="lt1"/>
                </a:solidFill>
                <a:latin typeface="Verdana"/>
                <a:ea typeface="Verdana"/>
                <a:cs typeface="Verdana"/>
                <a:sym typeface="Verdana"/>
              </a:defRPr>
            </a:lvl1pPr>
            <a:lvl2pPr lvl="1" rtl="0">
              <a:spcBef>
                <a:spcPts val="0"/>
              </a:spcBef>
              <a:defRPr sz="1600">
                <a:solidFill>
                  <a:schemeClr val="lt1"/>
                </a:solidFill>
                <a:latin typeface="Verdana"/>
                <a:ea typeface="Verdana"/>
                <a:cs typeface="Verdana"/>
                <a:sym typeface="Verdana"/>
              </a:defRPr>
            </a:lvl2pPr>
            <a:lvl3pPr lvl="2" rtl="0">
              <a:spcBef>
                <a:spcPts val="0"/>
              </a:spcBef>
              <a:defRPr sz="1400">
                <a:solidFill>
                  <a:schemeClr val="lt1"/>
                </a:solidFill>
                <a:latin typeface="Verdana"/>
                <a:ea typeface="Verdana"/>
                <a:cs typeface="Verdana"/>
                <a:sym typeface="Verdana"/>
              </a:defRPr>
            </a:lvl3pPr>
            <a:lvl4pPr lvl="3" rtl="0">
              <a:spcBef>
                <a:spcPts val="0"/>
              </a:spcBef>
              <a:defRPr sz="1200">
                <a:solidFill>
                  <a:schemeClr val="lt1"/>
                </a:solidFill>
                <a:latin typeface="Verdana"/>
                <a:ea typeface="Verdana"/>
                <a:cs typeface="Verdana"/>
                <a:sym typeface="Verdana"/>
              </a:defRPr>
            </a:lvl4pPr>
            <a:lvl5pPr lvl="4" rtl="0">
              <a:spcBef>
                <a:spcPts val="0"/>
              </a:spcBef>
              <a:defRPr/>
            </a:lvl5pPr>
            <a:lvl6pPr indent="-151638" lvl="5" marL="2514600" rtl="0">
              <a:spcBef>
                <a:spcPts val="0"/>
              </a:spcBef>
              <a:buClr>
                <a:schemeClr val="lt2"/>
              </a:buClr>
              <a:buFont typeface="Courier New"/>
              <a:buChar char="o"/>
              <a:defRPr sz="1200"/>
            </a:lvl6pPr>
            <a:lvl7pPr indent="-152400" lvl="6" marL="2971800" rtl="0">
              <a:spcBef>
                <a:spcPts val="0"/>
              </a:spcBef>
              <a:buClr>
                <a:schemeClr val="lt2"/>
              </a:buClr>
              <a:buFont typeface="Courier New"/>
              <a:buChar char="o"/>
              <a:defRPr sz="1200"/>
            </a:lvl7pPr>
            <a:lvl8pPr indent="-152400" lvl="7" marL="3429000" rtl="0">
              <a:spcBef>
                <a:spcPts val="0"/>
              </a:spcBef>
              <a:buClr>
                <a:schemeClr val="lt2"/>
              </a:buClr>
              <a:buFont typeface="Courier New"/>
              <a:buChar char="o"/>
              <a:defRPr sz="1200"/>
            </a:lvl8pPr>
            <a:lvl9pPr indent="-152400" lvl="8" marL="3886200" rtl="0">
              <a:spcBef>
                <a:spcPts val="0"/>
              </a:spcBef>
              <a:buClr>
                <a:schemeClr val="lt2"/>
              </a:buClr>
              <a:buFont typeface="Courier New"/>
              <a:buChar char="o"/>
              <a:defRPr sz="1200"/>
            </a:lvl9pPr>
          </a:lstStyle>
          <a:p/>
        </p:txBody>
      </p:sp>
      <p:sp>
        <p:nvSpPr>
          <p:cNvPr id="57" name="Shape 57"/>
          <p:cNvSpPr txBox="1"/>
          <p:nvPr>
            <p:ph idx="2" type="body"/>
          </p:nvPr>
        </p:nvSpPr>
        <p:spPr>
          <a:xfrm>
            <a:off x="4663281" y="1809749"/>
            <a:ext cx="3469242" cy="4051302"/>
          </a:xfrm>
          <a:prstGeom prst="rect">
            <a:avLst/>
          </a:prstGeom>
          <a:noFill/>
          <a:ln>
            <a:noFill/>
          </a:ln>
        </p:spPr>
        <p:txBody>
          <a:bodyPr anchorCtr="0" anchor="ctr" bIns="91425" lIns="91425" rIns="91425" wrap="square" tIns="91425"/>
          <a:lstStyle>
            <a:lvl1pPr lvl="0" rtl="0">
              <a:spcBef>
                <a:spcPts val="0"/>
              </a:spcBef>
              <a:defRPr sz="1800">
                <a:solidFill>
                  <a:schemeClr val="lt1"/>
                </a:solidFill>
                <a:latin typeface="Verdana"/>
                <a:ea typeface="Verdana"/>
                <a:cs typeface="Verdana"/>
                <a:sym typeface="Verdana"/>
              </a:defRPr>
            </a:lvl1pPr>
            <a:lvl2pPr lvl="1" rtl="0">
              <a:spcBef>
                <a:spcPts val="0"/>
              </a:spcBef>
              <a:defRPr sz="1600">
                <a:solidFill>
                  <a:schemeClr val="lt1"/>
                </a:solidFill>
                <a:latin typeface="Verdana"/>
                <a:ea typeface="Verdana"/>
                <a:cs typeface="Verdana"/>
                <a:sym typeface="Verdana"/>
              </a:defRPr>
            </a:lvl2pPr>
            <a:lvl3pPr lvl="2" rtl="0">
              <a:spcBef>
                <a:spcPts val="0"/>
              </a:spcBef>
              <a:defRPr sz="1400">
                <a:solidFill>
                  <a:schemeClr val="lt1"/>
                </a:solidFill>
                <a:latin typeface="Verdana"/>
                <a:ea typeface="Verdana"/>
                <a:cs typeface="Verdana"/>
                <a:sym typeface="Verdana"/>
              </a:defRPr>
            </a:lvl3pPr>
            <a:lvl4pPr lvl="3" rtl="0">
              <a:spcBef>
                <a:spcPts val="0"/>
              </a:spcBef>
              <a:defRPr sz="1200">
                <a:solidFill>
                  <a:schemeClr val="lt1"/>
                </a:solidFill>
                <a:latin typeface="Verdana"/>
                <a:ea typeface="Verdana"/>
                <a:cs typeface="Verdana"/>
                <a:sym typeface="Verdana"/>
              </a:defRPr>
            </a:lvl4pPr>
            <a:lvl5pPr lvl="4" rtl="0">
              <a:spcBef>
                <a:spcPts val="0"/>
              </a:spcBef>
              <a:defRPr/>
            </a:lvl5pPr>
            <a:lvl6pPr indent="-151638" lvl="5" marL="2514600" rtl="0">
              <a:spcBef>
                <a:spcPts val="0"/>
              </a:spcBef>
              <a:buClr>
                <a:schemeClr val="lt2"/>
              </a:buClr>
              <a:buFont typeface="Courier New"/>
              <a:buChar char="o"/>
              <a:defRPr sz="1200"/>
            </a:lvl6pPr>
            <a:lvl7pPr indent="-152400" lvl="6" marL="2971800" rtl="0">
              <a:spcBef>
                <a:spcPts val="0"/>
              </a:spcBef>
              <a:buClr>
                <a:schemeClr val="lt2"/>
              </a:buClr>
              <a:buFont typeface="Courier New"/>
              <a:buChar char="o"/>
              <a:defRPr sz="1200"/>
            </a:lvl7pPr>
            <a:lvl8pPr indent="-152400" lvl="7" marL="3429000" rtl="0">
              <a:spcBef>
                <a:spcPts val="0"/>
              </a:spcBef>
              <a:buClr>
                <a:schemeClr val="lt2"/>
              </a:buClr>
              <a:buFont typeface="Courier New"/>
              <a:buChar char="o"/>
              <a:defRPr sz="1200"/>
            </a:lvl8pPr>
            <a:lvl9pPr indent="-152400" lvl="8" marL="3886200" rtl="0">
              <a:spcBef>
                <a:spcPts val="0"/>
              </a:spcBef>
              <a:buClr>
                <a:schemeClr val="lt2"/>
              </a:buClr>
              <a:buFont typeface="Courier New"/>
              <a:buChar char="o"/>
              <a:defRPr sz="1200"/>
            </a:lvl9pPr>
          </a:lstStyle>
          <a:p/>
        </p:txBody>
      </p:sp>
      <p:sp>
        <p:nvSpPr>
          <p:cNvPr id="58" name="Shape 58"/>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59" name="Shape 59"/>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60" name="Shape 60"/>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74" name="Shape 274"/>
        <p:cNvGrpSpPr/>
        <p:nvPr/>
      </p:nvGrpSpPr>
      <p:grpSpPr>
        <a:xfrm>
          <a:off x="0" y="0"/>
          <a:ext cx="0" cy="0"/>
          <a:chOff x="0" y="0"/>
          <a:chExt cx="0" cy="0"/>
        </a:xfrm>
      </p:grpSpPr>
      <p:sp>
        <p:nvSpPr>
          <p:cNvPr id="275" name="Shape 275"/>
          <p:cNvSpPr txBox="1"/>
          <p:nvPr>
            <p:ph type="title"/>
          </p:nvPr>
        </p:nvSpPr>
        <p:spPr>
          <a:xfrm>
            <a:off x="457200" y="274638"/>
            <a:ext cx="8229600" cy="11430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76" name="Shape 276"/>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7" name="Shape 277"/>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78" name="Shape 278"/>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79" name="Shape 279"/>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80" name="Shape 280"/>
        <p:cNvGrpSpPr/>
        <p:nvPr/>
      </p:nvGrpSpPr>
      <p:grpSpPr>
        <a:xfrm>
          <a:off x="0" y="0"/>
          <a:ext cx="0" cy="0"/>
          <a:chOff x="0" y="0"/>
          <a:chExt cx="0" cy="0"/>
        </a:xfrm>
      </p:grpSpPr>
      <p:sp>
        <p:nvSpPr>
          <p:cNvPr id="281" name="Shape 281"/>
          <p:cNvSpPr txBox="1"/>
          <p:nvPr>
            <p:ph type="title"/>
          </p:nvPr>
        </p:nvSpPr>
        <p:spPr>
          <a:xfrm rot="5400000">
            <a:off x="4732337" y="2171700"/>
            <a:ext cx="5851525" cy="2057400"/>
          </a:xfrm>
          <a:prstGeom prst="rect">
            <a:avLst/>
          </a:prstGeom>
          <a:noFill/>
          <a:ln>
            <a:noFill/>
          </a:ln>
        </p:spPr>
        <p:txBody>
          <a:bodyPr anchorCtr="0" anchor="t" bIns="91425" lIns="91425" rIns="91425" wrap="square" tIns="91425"/>
          <a:lstStyle>
            <a:lvl1pPr lvl="0" rtl="0" algn="ctr">
              <a:spcBef>
                <a:spcPts val="0"/>
              </a:spcBef>
              <a:buClr>
                <a:schemeClr val="dk1"/>
              </a:buClr>
              <a:buFont typeface="Calibri"/>
              <a:buNone/>
              <a:defRPr sz="440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82" name="Shape 282"/>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83" name="Shape 283"/>
          <p:cNvSpPr txBox="1"/>
          <p:nvPr>
            <p:ph idx="10" type="dt"/>
          </p:nvPr>
        </p:nvSpPr>
        <p:spPr>
          <a:xfrm>
            <a:off x="457200" y="6356350"/>
            <a:ext cx="2133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4" name="Shape 284"/>
          <p:cNvSpPr txBox="1"/>
          <p:nvPr>
            <p:ph idx="11" type="ftr"/>
          </p:nvPr>
        </p:nvSpPr>
        <p:spPr>
          <a:xfrm>
            <a:off x="3124200" y="6356350"/>
            <a:ext cx="2895600" cy="365125"/>
          </a:xfrm>
          <a:prstGeom prst="rect">
            <a:avLst/>
          </a:prstGeom>
          <a:noFill/>
          <a:ln>
            <a:noFill/>
          </a:ln>
        </p:spPr>
        <p:txBody>
          <a:bodyPr anchorCtr="0" anchor="t" bIns="91425" lIns="91425" rIns="91425" wrap="square" tIns="91425"/>
          <a:lstStyle>
            <a:lvl1pPr indent="0" lvl="0" marL="0" marR="0" rtl="0" algn="l">
              <a:spcBef>
                <a:spcPts val="0"/>
              </a:spcBef>
              <a:defRPr b="0" i="0" sz="18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5" name="Shape 285"/>
          <p:cNvSpPr txBox="1"/>
          <p:nvPr>
            <p:ph idx="12" type="sldNum"/>
          </p:nvPr>
        </p:nvSpPr>
        <p:spPr>
          <a:xfrm>
            <a:off x="6553200" y="6356350"/>
            <a:ext cx="2133600" cy="36512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dk1"/>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61" name="Shape 61"/>
        <p:cNvGrpSpPr/>
        <p:nvPr/>
      </p:nvGrpSpPr>
      <p:grpSpPr>
        <a:xfrm>
          <a:off x="0" y="0"/>
          <a:ext cx="0" cy="0"/>
          <a:chOff x="0" y="0"/>
          <a:chExt cx="0" cy="0"/>
        </a:xfrm>
      </p:grpSpPr>
      <p:sp>
        <p:nvSpPr>
          <p:cNvPr id="62" name="Shape 62"/>
          <p:cNvSpPr txBox="1"/>
          <p:nvPr>
            <p:ph type="title"/>
          </p:nvPr>
        </p:nvSpPr>
        <p:spPr>
          <a:xfrm>
            <a:off x="1009443" y="3308581"/>
            <a:ext cx="7117178" cy="1468800"/>
          </a:xfrm>
          <a:prstGeom prst="rect">
            <a:avLst/>
          </a:prstGeom>
          <a:noFill/>
          <a:ln>
            <a:noFill/>
          </a:ln>
        </p:spPr>
        <p:txBody>
          <a:bodyPr anchorCtr="0" anchor="b" bIns="91425" lIns="91425" rIns="91425" wrap="square" tIns="91425"/>
          <a:lstStyle>
            <a:lvl1pPr lvl="0" rtl="0" algn="r">
              <a:spcBef>
                <a:spcPts val="0"/>
              </a:spcBef>
              <a:defRPr b="0" sz="3200" cap="none"/>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63" name="Shape 63"/>
          <p:cNvSpPr txBox="1"/>
          <p:nvPr>
            <p:ph idx="1" type="body"/>
          </p:nvPr>
        </p:nvSpPr>
        <p:spPr>
          <a:xfrm>
            <a:off x="1009443" y="4777381"/>
            <a:ext cx="7117178" cy="860400"/>
          </a:xfrm>
          <a:prstGeom prst="rect">
            <a:avLst/>
          </a:prstGeom>
          <a:noFill/>
          <a:ln>
            <a:noFill/>
          </a:ln>
        </p:spPr>
        <p:txBody>
          <a:bodyPr anchorCtr="0" anchor="t" bIns="91425" lIns="91425" rIns="91425" wrap="square" tIns="91425"/>
          <a:lstStyle>
            <a:lvl1pPr indent="0" lvl="0" marL="0" rtl="0" algn="r">
              <a:spcBef>
                <a:spcPts val="0"/>
              </a:spcBef>
              <a:buClr>
                <a:schemeClr val="lt2"/>
              </a:buClr>
              <a:buFont typeface="Verdana"/>
              <a:buNone/>
              <a:defRPr sz="1800">
                <a:solidFill>
                  <a:schemeClr val="lt2"/>
                </a:solidFill>
              </a:defRPr>
            </a:lvl1pPr>
            <a:lvl2pPr indent="0" lvl="1" marL="457200" rtl="0">
              <a:spcBef>
                <a:spcPts val="0"/>
              </a:spcBef>
              <a:buClr>
                <a:schemeClr val="lt1"/>
              </a:buClr>
              <a:buFont typeface="Verdana"/>
              <a:buNone/>
              <a:defRPr sz="1800">
                <a:solidFill>
                  <a:schemeClr val="lt1"/>
                </a:solidFill>
              </a:defRPr>
            </a:lvl2pPr>
            <a:lvl3pPr indent="0" lvl="2" marL="914400" rtl="0">
              <a:spcBef>
                <a:spcPts val="0"/>
              </a:spcBef>
              <a:buClr>
                <a:schemeClr val="lt1"/>
              </a:buClr>
              <a:buFont typeface="Verdana"/>
              <a:buNone/>
              <a:defRPr sz="1600">
                <a:solidFill>
                  <a:schemeClr val="lt1"/>
                </a:solidFill>
              </a:defRPr>
            </a:lvl3pPr>
            <a:lvl4pPr indent="0" lvl="3" marL="1371600" rtl="0">
              <a:spcBef>
                <a:spcPts val="0"/>
              </a:spcBef>
              <a:buClr>
                <a:schemeClr val="lt1"/>
              </a:buClr>
              <a:buFont typeface="Verdana"/>
              <a:buNone/>
              <a:defRPr sz="1400">
                <a:solidFill>
                  <a:schemeClr val="lt1"/>
                </a:solidFill>
              </a:defRPr>
            </a:lvl4pPr>
            <a:lvl5pPr indent="0" lvl="4" marL="1828800" rtl="0">
              <a:spcBef>
                <a:spcPts val="0"/>
              </a:spcBef>
              <a:buClr>
                <a:schemeClr val="lt1"/>
              </a:buClr>
              <a:buFont typeface="Verdana"/>
              <a:buNone/>
              <a:defRPr sz="1400">
                <a:solidFill>
                  <a:schemeClr val="lt1"/>
                </a:solidFill>
              </a:defRPr>
            </a:lvl5pPr>
            <a:lvl6pPr indent="0" lvl="5" marL="2286000" rtl="0">
              <a:spcBef>
                <a:spcPts val="0"/>
              </a:spcBef>
              <a:buClr>
                <a:schemeClr val="lt1"/>
              </a:buClr>
              <a:buFont typeface="Verdana"/>
              <a:buNone/>
              <a:defRPr sz="1400">
                <a:solidFill>
                  <a:schemeClr val="lt1"/>
                </a:solidFill>
              </a:defRPr>
            </a:lvl6pPr>
            <a:lvl7pPr indent="0" lvl="6" marL="2743200" rtl="0">
              <a:spcBef>
                <a:spcPts val="0"/>
              </a:spcBef>
              <a:buClr>
                <a:schemeClr val="lt1"/>
              </a:buClr>
              <a:buFont typeface="Verdana"/>
              <a:buNone/>
              <a:defRPr sz="1400">
                <a:solidFill>
                  <a:schemeClr val="lt1"/>
                </a:solidFill>
              </a:defRPr>
            </a:lvl7pPr>
            <a:lvl8pPr indent="0" lvl="7" marL="3200400" rtl="0">
              <a:spcBef>
                <a:spcPts val="0"/>
              </a:spcBef>
              <a:buClr>
                <a:schemeClr val="lt1"/>
              </a:buClr>
              <a:buFont typeface="Verdana"/>
              <a:buNone/>
              <a:defRPr sz="1400">
                <a:solidFill>
                  <a:schemeClr val="lt1"/>
                </a:solidFill>
              </a:defRPr>
            </a:lvl8pPr>
            <a:lvl9pPr indent="0" lvl="8" marL="3657600" rtl="0">
              <a:spcBef>
                <a:spcPts val="0"/>
              </a:spcBef>
              <a:buClr>
                <a:schemeClr val="lt1"/>
              </a:buClr>
              <a:buFont typeface="Verdana"/>
              <a:buNone/>
              <a:defRPr sz="1400">
                <a:solidFill>
                  <a:schemeClr val="lt1"/>
                </a:solidFill>
              </a:defRPr>
            </a:lvl9pPr>
          </a:lstStyle>
          <a:p/>
        </p:txBody>
      </p:sp>
      <p:sp>
        <p:nvSpPr>
          <p:cNvPr id="64" name="Shape 64"/>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65" name="Shape 65"/>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66" name="Shape 66"/>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67" name="Shape 67"/>
        <p:cNvGrpSpPr/>
        <p:nvPr/>
      </p:nvGrpSpPr>
      <p:grpSpPr>
        <a:xfrm>
          <a:off x="0" y="0"/>
          <a:ext cx="0" cy="0"/>
          <a:chOff x="0" y="0"/>
          <a:chExt cx="0" cy="0"/>
        </a:xfrm>
      </p:grpSpPr>
      <p:sp>
        <p:nvSpPr>
          <p:cNvPr id="68" name="Shape 68"/>
          <p:cNvSpPr txBox="1"/>
          <p:nvPr>
            <p:ph type="title"/>
          </p:nvPr>
        </p:nvSpPr>
        <p:spPr>
          <a:xfrm>
            <a:off x="1009442" y="675724"/>
            <a:ext cx="7125113" cy="924475"/>
          </a:xfrm>
          <a:prstGeom prst="rect">
            <a:avLst/>
          </a:prstGeom>
          <a:noFill/>
          <a:ln>
            <a:noFill/>
          </a:ln>
        </p:spPr>
        <p:txBody>
          <a:bodyPr anchorCtr="0" anchor="ctr" bIns="91425" lIns="91425" rIns="91425" wrap="square" tIns="91425"/>
          <a:lstStyle>
            <a:lvl1pPr lvl="0" rtl="0">
              <a:spcBef>
                <a:spcPts val="0"/>
              </a:spcBef>
              <a:defRPr/>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69" name="Shape 69"/>
          <p:cNvSpPr txBox="1"/>
          <p:nvPr>
            <p:ph idx="1" type="body"/>
          </p:nvPr>
        </p:nvSpPr>
        <p:spPr>
          <a:xfrm>
            <a:off x="1348224" y="1812927"/>
            <a:ext cx="3132495" cy="576262"/>
          </a:xfrm>
          <a:prstGeom prst="rect">
            <a:avLst/>
          </a:prstGeom>
          <a:noFill/>
          <a:ln>
            <a:noFill/>
          </a:ln>
        </p:spPr>
        <p:txBody>
          <a:bodyPr anchorCtr="0" anchor="b" bIns="91425" lIns="91425" rIns="91425" wrap="square" tIns="91425"/>
          <a:lstStyle>
            <a:lvl1pPr indent="0" lvl="0" marL="0" rtl="0">
              <a:spcBef>
                <a:spcPts val="0"/>
              </a:spcBef>
              <a:buFont typeface="Verdana"/>
              <a:buNone/>
              <a:defRPr b="0" sz="2400"/>
            </a:lvl1pPr>
            <a:lvl2pPr indent="0" lvl="1" marL="457200" rtl="0">
              <a:spcBef>
                <a:spcPts val="0"/>
              </a:spcBef>
              <a:buFont typeface="Verdana"/>
              <a:buNone/>
              <a:defRPr b="1" sz="2000"/>
            </a:lvl2pPr>
            <a:lvl3pPr indent="0" lvl="2" marL="914400" rtl="0">
              <a:spcBef>
                <a:spcPts val="0"/>
              </a:spcBef>
              <a:buFont typeface="Verdana"/>
              <a:buNone/>
              <a:defRPr b="1" sz="1800"/>
            </a:lvl3pPr>
            <a:lvl4pPr indent="0" lvl="3" marL="1371600" rtl="0">
              <a:spcBef>
                <a:spcPts val="0"/>
              </a:spcBef>
              <a:buFont typeface="Verdana"/>
              <a:buNone/>
              <a:defRPr b="1" sz="1600"/>
            </a:lvl4pPr>
            <a:lvl5pPr indent="0" lvl="4" marL="1828800" rtl="0">
              <a:spcBef>
                <a:spcPts val="0"/>
              </a:spcBef>
              <a:buFont typeface="Verdana"/>
              <a:buNone/>
              <a:defRPr b="1" sz="1600"/>
            </a:lvl5pPr>
            <a:lvl6pPr indent="0" lvl="5" marL="2286000" rtl="0">
              <a:spcBef>
                <a:spcPts val="0"/>
              </a:spcBef>
              <a:buFont typeface="Verdana"/>
              <a:buNone/>
              <a:defRPr b="1" sz="1600"/>
            </a:lvl6pPr>
            <a:lvl7pPr indent="0" lvl="6" marL="2743200" rtl="0">
              <a:spcBef>
                <a:spcPts val="0"/>
              </a:spcBef>
              <a:buFont typeface="Verdana"/>
              <a:buNone/>
              <a:defRPr b="1" sz="1600"/>
            </a:lvl7pPr>
            <a:lvl8pPr indent="0" lvl="7" marL="3200400" rtl="0">
              <a:spcBef>
                <a:spcPts val="0"/>
              </a:spcBef>
              <a:buFont typeface="Verdana"/>
              <a:buNone/>
              <a:defRPr b="1" sz="1600"/>
            </a:lvl8pPr>
            <a:lvl9pPr indent="0" lvl="8" marL="3657600" rtl="0">
              <a:spcBef>
                <a:spcPts val="0"/>
              </a:spcBef>
              <a:buFont typeface="Verdana"/>
              <a:buNone/>
              <a:defRPr b="1" sz="1600"/>
            </a:lvl9pPr>
          </a:lstStyle>
          <a:p/>
        </p:txBody>
      </p:sp>
      <p:sp>
        <p:nvSpPr>
          <p:cNvPr id="70" name="Shape 70"/>
          <p:cNvSpPr txBox="1"/>
          <p:nvPr>
            <p:ph idx="2" type="body"/>
          </p:nvPr>
        </p:nvSpPr>
        <p:spPr>
          <a:xfrm>
            <a:off x="1009442" y="2389189"/>
            <a:ext cx="3471277" cy="3471861"/>
          </a:xfrm>
          <a:prstGeom prst="rect">
            <a:avLst/>
          </a:prstGeom>
          <a:noFill/>
          <a:ln>
            <a:noFill/>
          </a:ln>
        </p:spPr>
        <p:txBody>
          <a:bodyPr anchorCtr="0" anchor="ctr" bIns="91425" lIns="91425" rIns="91425" wrap="square" tIns="91425"/>
          <a:lstStyle>
            <a:lvl1pPr lvl="0" rtl="0">
              <a:spcBef>
                <a:spcPts val="0"/>
              </a:spcBef>
              <a:defRPr sz="1800">
                <a:solidFill>
                  <a:schemeClr val="lt1"/>
                </a:solidFill>
                <a:latin typeface="Verdana"/>
                <a:ea typeface="Verdana"/>
                <a:cs typeface="Verdana"/>
                <a:sym typeface="Verdana"/>
              </a:defRPr>
            </a:lvl1pPr>
            <a:lvl2pPr lvl="1" rtl="0">
              <a:spcBef>
                <a:spcPts val="0"/>
              </a:spcBef>
              <a:defRPr sz="1600">
                <a:solidFill>
                  <a:schemeClr val="lt1"/>
                </a:solidFill>
                <a:latin typeface="Verdana"/>
                <a:ea typeface="Verdana"/>
                <a:cs typeface="Verdana"/>
                <a:sym typeface="Verdana"/>
              </a:defRPr>
            </a:lvl2pPr>
            <a:lvl3pPr lvl="2" rtl="0">
              <a:spcBef>
                <a:spcPts val="0"/>
              </a:spcBef>
              <a:defRPr sz="1400">
                <a:solidFill>
                  <a:schemeClr val="lt1"/>
                </a:solidFill>
                <a:latin typeface="Verdana"/>
                <a:ea typeface="Verdana"/>
                <a:cs typeface="Verdana"/>
                <a:sym typeface="Verdana"/>
              </a:defRPr>
            </a:lvl3pPr>
            <a:lvl4pPr lvl="3" rtl="0">
              <a:spcBef>
                <a:spcPts val="0"/>
              </a:spcBef>
              <a:defRPr sz="1200">
                <a:solidFill>
                  <a:schemeClr val="lt1"/>
                </a:solidFill>
                <a:latin typeface="Verdana"/>
                <a:ea typeface="Verdana"/>
                <a:cs typeface="Verdana"/>
                <a:sym typeface="Verdana"/>
              </a:defRPr>
            </a:lvl4pPr>
            <a:lvl5pPr lvl="4" rtl="0">
              <a:spcBef>
                <a:spcPts val="0"/>
              </a:spcBef>
              <a:defRPr/>
            </a:lvl5pPr>
            <a:lvl6pPr indent="-151638" lvl="5" marL="2514600" rtl="0">
              <a:spcBef>
                <a:spcPts val="0"/>
              </a:spcBef>
              <a:buClr>
                <a:schemeClr val="lt2"/>
              </a:buClr>
              <a:buFont typeface="Courier New"/>
              <a:buChar char="o"/>
              <a:defRPr sz="1200"/>
            </a:lvl6pPr>
            <a:lvl7pPr indent="-152400" lvl="6" marL="2971800" rtl="0">
              <a:spcBef>
                <a:spcPts val="0"/>
              </a:spcBef>
              <a:buClr>
                <a:schemeClr val="lt2"/>
              </a:buClr>
              <a:buFont typeface="Courier New"/>
              <a:buChar char="o"/>
              <a:defRPr sz="1200"/>
            </a:lvl7pPr>
            <a:lvl8pPr indent="-152400" lvl="7" marL="3429000" rtl="0">
              <a:spcBef>
                <a:spcPts val="0"/>
              </a:spcBef>
              <a:buClr>
                <a:schemeClr val="lt2"/>
              </a:buClr>
              <a:buFont typeface="Courier New"/>
              <a:buChar char="o"/>
              <a:defRPr sz="1200"/>
            </a:lvl8pPr>
            <a:lvl9pPr indent="-152400" lvl="8" marL="3886200" rtl="0">
              <a:spcBef>
                <a:spcPts val="0"/>
              </a:spcBef>
              <a:buClr>
                <a:schemeClr val="lt2"/>
              </a:buClr>
              <a:buFont typeface="Courier New"/>
              <a:buChar char="o"/>
              <a:defRPr sz="1200"/>
            </a:lvl9pPr>
          </a:lstStyle>
          <a:p/>
        </p:txBody>
      </p:sp>
      <p:sp>
        <p:nvSpPr>
          <p:cNvPr id="71" name="Shape 71"/>
          <p:cNvSpPr txBox="1"/>
          <p:nvPr>
            <p:ph idx="3" type="body"/>
          </p:nvPr>
        </p:nvSpPr>
        <p:spPr>
          <a:xfrm>
            <a:off x="4984078" y="1812927"/>
            <a:ext cx="3150476" cy="576262"/>
          </a:xfrm>
          <a:prstGeom prst="rect">
            <a:avLst/>
          </a:prstGeom>
          <a:noFill/>
          <a:ln>
            <a:noFill/>
          </a:ln>
        </p:spPr>
        <p:txBody>
          <a:bodyPr anchorCtr="0" anchor="b" bIns="91425" lIns="91425" rIns="91425" wrap="square" tIns="91425"/>
          <a:lstStyle>
            <a:lvl1pPr indent="0" lvl="0" marL="0" rtl="0">
              <a:spcBef>
                <a:spcPts val="0"/>
              </a:spcBef>
              <a:buFont typeface="Verdana"/>
              <a:buNone/>
              <a:defRPr b="0" sz="2400"/>
            </a:lvl1pPr>
            <a:lvl2pPr indent="0" lvl="1" marL="457200" rtl="0">
              <a:spcBef>
                <a:spcPts val="0"/>
              </a:spcBef>
              <a:buFont typeface="Verdana"/>
              <a:buNone/>
              <a:defRPr b="1" sz="2000"/>
            </a:lvl2pPr>
            <a:lvl3pPr indent="0" lvl="2" marL="914400" rtl="0">
              <a:spcBef>
                <a:spcPts val="0"/>
              </a:spcBef>
              <a:buFont typeface="Verdana"/>
              <a:buNone/>
              <a:defRPr b="1" sz="1800"/>
            </a:lvl3pPr>
            <a:lvl4pPr indent="0" lvl="3" marL="1371600" rtl="0">
              <a:spcBef>
                <a:spcPts val="0"/>
              </a:spcBef>
              <a:buFont typeface="Verdana"/>
              <a:buNone/>
              <a:defRPr b="1" sz="1600"/>
            </a:lvl4pPr>
            <a:lvl5pPr indent="0" lvl="4" marL="1828800" rtl="0">
              <a:spcBef>
                <a:spcPts val="0"/>
              </a:spcBef>
              <a:buFont typeface="Verdana"/>
              <a:buNone/>
              <a:defRPr b="1" sz="1600"/>
            </a:lvl5pPr>
            <a:lvl6pPr indent="0" lvl="5" marL="2286000" rtl="0">
              <a:spcBef>
                <a:spcPts val="0"/>
              </a:spcBef>
              <a:buFont typeface="Verdana"/>
              <a:buNone/>
              <a:defRPr b="1" sz="1600"/>
            </a:lvl6pPr>
            <a:lvl7pPr indent="0" lvl="6" marL="2743200" rtl="0">
              <a:spcBef>
                <a:spcPts val="0"/>
              </a:spcBef>
              <a:buFont typeface="Verdana"/>
              <a:buNone/>
              <a:defRPr b="1" sz="1600"/>
            </a:lvl7pPr>
            <a:lvl8pPr indent="0" lvl="7" marL="3200400" rtl="0">
              <a:spcBef>
                <a:spcPts val="0"/>
              </a:spcBef>
              <a:buFont typeface="Verdana"/>
              <a:buNone/>
              <a:defRPr b="1" sz="1600"/>
            </a:lvl8pPr>
            <a:lvl9pPr indent="0" lvl="8" marL="3657600" rtl="0">
              <a:spcBef>
                <a:spcPts val="0"/>
              </a:spcBef>
              <a:buFont typeface="Verdana"/>
              <a:buNone/>
              <a:defRPr b="1" sz="1600"/>
            </a:lvl9pPr>
          </a:lstStyle>
          <a:p/>
        </p:txBody>
      </p:sp>
      <p:sp>
        <p:nvSpPr>
          <p:cNvPr id="72" name="Shape 72"/>
          <p:cNvSpPr txBox="1"/>
          <p:nvPr>
            <p:ph idx="4" type="body"/>
          </p:nvPr>
        </p:nvSpPr>
        <p:spPr>
          <a:xfrm>
            <a:off x="4663280" y="2389189"/>
            <a:ext cx="3471275" cy="3471861"/>
          </a:xfrm>
          <a:prstGeom prst="rect">
            <a:avLst/>
          </a:prstGeom>
          <a:noFill/>
          <a:ln>
            <a:noFill/>
          </a:ln>
        </p:spPr>
        <p:txBody>
          <a:bodyPr anchorCtr="0" anchor="ctr" bIns="91425" lIns="91425" rIns="91425" wrap="square" tIns="91425"/>
          <a:lstStyle>
            <a:lvl1pPr lvl="0" rtl="0">
              <a:spcBef>
                <a:spcPts val="0"/>
              </a:spcBef>
              <a:defRPr sz="1800">
                <a:solidFill>
                  <a:schemeClr val="lt1"/>
                </a:solidFill>
                <a:latin typeface="Verdana"/>
                <a:ea typeface="Verdana"/>
                <a:cs typeface="Verdana"/>
                <a:sym typeface="Verdana"/>
              </a:defRPr>
            </a:lvl1pPr>
            <a:lvl2pPr lvl="1" rtl="0">
              <a:spcBef>
                <a:spcPts val="0"/>
              </a:spcBef>
              <a:defRPr sz="1600">
                <a:solidFill>
                  <a:schemeClr val="lt1"/>
                </a:solidFill>
                <a:latin typeface="Verdana"/>
                <a:ea typeface="Verdana"/>
                <a:cs typeface="Verdana"/>
                <a:sym typeface="Verdana"/>
              </a:defRPr>
            </a:lvl2pPr>
            <a:lvl3pPr lvl="2" rtl="0">
              <a:spcBef>
                <a:spcPts val="0"/>
              </a:spcBef>
              <a:defRPr sz="1400">
                <a:solidFill>
                  <a:schemeClr val="lt1"/>
                </a:solidFill>
                <a:latin typeface="Verdana"/>
                <a:ea typeface="Verdana"/>
                <a:cs typeface="Verdana"/>
                <a:sym typeface="Verdana"/>
              </a:defRPr>
            </a:lvl3pPr>
            <a:lvl4pPr lvl="3" rtl="0">
              <a:spcBef>
                <a:spcPts val="0"/>
              </a:spcBef>
              <a:defRPr sz="1200">
                <a:solidFill>
                  <a:schemeClr val="lt1"/>
                </a:solidFill>
                <a:latin typeface="Verdana"/>
                <a:ea typeface="Verdana"/>
                <a:cs typeface="Verdana"/>
                <a:sym typeface="Verdana"/>
              </a:defRPr>
            </a:lvl4pPr>
            <a:lvl5pPr lvl="4" rtl="0">
              <a:spcBef>
                <a:spcPts val="0"/>
              </a:spcBef>
              <a:defRPr/>
            </a:lvl5pPr>
            <a:lvl6pPr indent="-151638" lvl="5" marL="2514600" rtl="0">
              <a:spcBef>
                <a:spcPts val="0"/>
              </a:spcBef>
              <a:buClr>
                <a:schemeClr val="lt2"/>
              </a:buClr>
              <a:buFont typeface="Courier New"/>
              <a:buChar char="o"/>
              <a:defRPr sz="1200"/>
            </a:lvl6pPr>
            <a:lvl7pPr indent="-152400" lvl="6" marL="2971800" rtl="0">
              <a:spcBef>
                <a:spcPts val="0"/>
              </a:spcBef>
              <a:buClr>
                <a:schemeClr val="lt2"/>
              </a:buClr>
              <a:buFont typeface="Courier New"/>
              <a:buChar char="o"/>
              <a:defRPr sz="1200"/>
            </a:lvl7pPr>
            <a:lvl8pPr indent="-152400" lvl="7" marL="3429000" rtl="0">
              <a:spcBef>
                <a:spcPts val="0"/>
              </a:spcBef>
              <a:buClr>
                <a:schemeClr val="lt2"/>
              </a:buClr>
              <a:buFont typeface="Courier New"/>
              <a:buChar char="o"/>
              <a:defRPr sz="1200"/>
            </a:lvl8pPr>
            <a:lvl9pPr indent="-152400" lvl="8" marL="3886200" rtl="0">
              <a:spcBef>
                <a:spcPts val="0"/>
              </a:spcBef>
              <a:buClr>
                <a:schemeClr val="lt2"/>
              </a:buClr>
              <a:buFont typeface="Courier New"/>
              <a:buChar char="o"/>
              <a:defRPr sz="1200"/>
            </a:lvl9pPr>
          </a:lstStyle>
          <a:p/>
        </p:txBody>
      </p:sp>
      <p:sp>
        <p:nvSpPr>
          <p:cNvPr id="73" name="Shape 73"/>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74" name="Shape 74"/>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75" name="Shape 75"/>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76" name="Shape 76"/>
        <p:cNvGrpSpPr/>
        <p:nvPr/>
      </p:nvGrpSpPr>
      <p:grpSpPr>
        <a:xfrm>
          <a:off x="0" y="0"/>
          <a:ext cx="0" cy="0"/>
          <a:chOff x="0" y="0"/>
          <a:chExt cx="0" cy="0"/>
        </a:xfrm>
      </p:grpSpPr>
      <p:sp>
        <p:nvSpPr>
          <p:cNvPr id="77" name="Shape 77"/>
          <p:cNvSpPr txBox="1"/>
          <p:nvPr>
            <p:ph type="title"/>
          </p:nvPr>
        </p:nvSpPr>
        <p:spPr>
          <a:xfrm>
            <a:off x="1009442" y="675724"/>
            <a:ext cx="7125113" cy="924475"/>
          </a:xfrm>
          <a:prstGeom prst="rect">
            <a:avLst/>
          </a:prstGeom>
          <a:noFill/>
          <a:ln>
            <a:noFill/>
          </a:ln>
        </p:spPr>
        <p:txBody>
          <a:bodyPr anchorCtr="0" anchor="ctr" bIns="91425" lIns="91425" rIns="91425" wrap="square" tIns="91425"/>
          <a:lstStyle>
            <a:lvl1pPr lvl="0" rtl="0" algn="l">
              <a:spcBef>
                <a:spcPts val="0"/>
              </a:spcBef>
              <a:buClr>
                <a:schemeClr val="lt1"/>
              </a:buClr>
              <a:buFont typeface="Verdana"/>
              <a:buNone/>
              <a:defRPr sz="3200">
                <a:solidFill>
                  <a:schemeClr val="lt1"/>
                </a:solidFill>
                <a:latin typeface="Verdana"/>
                <a:ea typeface="Verdana"/>
                <a:cs typeface="Verdana"/>
                <a:sym typeface="Verdana"/>
              </a:defRPr>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78" name="Shape 78"/>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79" name="Shape 79"/>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80" name="Shape 80"/>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81" name="Shape 81"/>
        <p:cNvGrpSpPr/>
        <p:nvPr/>
      </p:nvGrpSpPr>
      <p:grpSpPr>
        <a:xfrm>
          <a:off x="0" y="0"/>
          <a:ext cx="0" cy="0"/>
          <a:chOff x="0" y="0"/>
          <a:chExt cx="0" cy="0"/>
        </a:xfrm>
      </p:grpSpPr>
      <p:sp>
        <p:nvSpPr>
          <p:cNvPr id="82" name="Shape 82"/>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83" name="Shape 83"/>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84" name="Shape 84"/>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85" name="Shape 85"/>
        <p:cNvGrpSpPr/>
        <p:nvPr/>
      </p:nvGrpSpPr>
      <p:grpSpPr>
        <a:xfrm>
          <a:off x="0" y="0"/>
          <a:ext cx="0" cy="0"/>
          <a:chOff x="0" y="0"/>
          <a:chExt cx="0" cy="0"/>
        </a:xfrm>
      </p:grpSpPr>
      <p:sp>
        <p:nvSpPr>
          <p:cNvPr id="86" name="Shape 86"/>
          <p:cNvSpPr txBox="1"/>
          <p:nvPr>
            <p:ph type="title"/>
          </p:nvPr>
        </p:nvSpPr>
        <p:spPr>
          <a:xfrm>
            <a:off x="1009442" y="446087"/>
            <a:ext cx="2660650" cy="1185861"/>
          </a:xfrm>
          <a:prstGeom prst="rect">
            <a:avLst/>
          </a:prstGeom>
          <a:noFill/>
          <a:ln>
            <a:noFill/>
          </a:ln>
        </p:spPr>
        <p:txBody>
          <a:bodyPr anchorCtr="0" anchor="b" bIns="91425" lIns="91425" rIns="91425" wrap="square" tIns="91425"/>
          <a:lstStyle>
            <a:lvl1pPr lvl="0" rtl="0" algn="l">
              <a:spcBef>
                <a:spcPts val="0"/>
              </a:spcBef>
              <a:defRPr b="0" sz="2400"/>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87" name="Shape 87"/>
          <p:cNvSpPr txBox="1"/>
          <p:nvPr>
            <p:ph idx="1" type="body"/>
          </p:nvPr>
        </p:nvSpPr>
        <p:spPr>
          <a:xfrm>
            <a:off x="3852654" y="446087"/>
            <a:ext cx="4279869" cy="5414963"/>
          </a:xfrm>
          <a:prstGeom prst="rect">
            <a:avLst/>
          </a:prstGeom>
          <a:noFill/>
          <a:ln>
            <a:noFill/>
          </a:ln>
        </p:spPr>
        <p:txBody>
          <a:bodyPr anchorCtr="0" anchor="ctr" bIns="91425" lIns="91425" rIns="91425" wrap="square" tIns="91425"/>
          <a:lstStyle>
            <a:lvl1pPr lvl="0" rtl="0">
              <a:spcBef>
                <a:spcPts val="0"/>
              </a:spcBef>
              <a:defRPr sz="1800">
                <a:solidFill>
                  <a:schemeClr val="lt1"/>
                </a:solidFill>
                <a:latin typeface="Verdana"/>
                <a:ea typeface="Verdana"/>
                <a:cs typeface="Verdana"/>
                <a:sym typeface="Verdana"/>
              </a:defRPr>
            </a:lvl1pPr>
            <a:lvl2pPr lvl="1" rtl="0">
              <a:spcBef>
                <a:spcPts val="0"/>
              </a:spcBef>
              <a:defRPr sz="1600">
                <a:solidFill>
                  <a:schemeClr val="lt1"/>
                </a:solidFill>
                <a:latin typeface="Verdana"/>
                <a:ea typeface="Verdana"/>
                <a:cs typeface="Verdana"/>
                <a:sym typeface="Verdana"/>
              </a:defRPr>
            </a:lvl2pPr>
            <a:lvl3pPr lvl="2" rtl="0">
              <a:spcBef>
                <a:spcPts val="0"/>
              </a:spcBef>
              <a:defRPr sz="1400">
                <a:solidFill>
                  <a:schemeClr val="lt1"/>
                </a:solidFill>
                <a:latin typeface="Verdana"/>
                <a:ea typeface="Verdana"/>
                <a:cs typeface="Verdana"/>
                <a:sym typeface="Verdana"/>
              </a:defRPr>
            </a:lvl3pPr>
            <a:lvl4pPr lvl="3" rtl="0">
              <a:spcBef>
                <a:spcPts val="0"/>
              </a:spcBef>
              <a:defRPr sz="1200">
                <a:solidFill>
                  <a:schemeClr val="lt1"/>
                </a:solidFill>
                <a:latin typeface="Verdana"/>
                <a:ea typeface="Verdana"/>
                <a:cs typeface="Verdana"/>
                <a:sym typeface="Verdana"/>
              </a:defRPr>
            </a:lvl4pPr>
            <a:lvl5pPr lvl="4" rtl="0">
              <a:spcBef>
                <a:spcPts val="0"/>
              </a:spcBef>
              <a:defRPr/>
            </a:lvl5pPr>
            <a:lvl6pPr indent="-151638" lvl="5" marL="2514600" rtl="0">
              <a:spcBef>
                <a:spcPts val="0"/>
              </a:spcBef>
              <a:buClr>
                <a:schemeClr val="lt2"/>
              </a:buClr>
              <a:buFont typeface="Courier New"/>
              <a:buChar char="o"/>
              <a:defRPr sz="1200"/>
            </a:lvl6pPr>
            <a:lvl7pPr indent="-152400" lvl="6" marL="2971800" rtl="0">
              <a:spcBef>
                <a:spcPts val="0"/>
              </a:spcBef>
              <a:buClr>
                <a:schemeClr val="lt2"/>
              </a:buClr>
              <a:buFont typeface="Courier New"/>
              <a:buChar char="o"/>
              <a:defRPr sz="1200"/>
            </a:lvl7pPr>
            <a:lvl8pPr indent="-152400" lvl="7" marL="3429000" rtl="0">
              <a:spcBef>
                <a:spcPts val="0"/>
              </a:spcBef>
              <a:buClr>
                <a:schemeClr val="lt2"/>
              </a:buClr>
              <a:buFont typeface="Courier New"/>
              <a:buChar char="o"/>
              <a:defRPr sz="1200"/>
            </a:lvl8pPr>
            <a:lvl9pPr indent="-152400" lvl="8" marL="3886200" rtl="0">
              <a:spcBef>
                <a:spcPts val="0"/>
              </a:spcBef>
              <a:buClr>
                <a:schemeClr val="lt2"/>
              </a:buClr>
              <a:buFont typeface="Courier New"/>
              <a:buChar char="o"/>
              <a:defRPr sz="1200"/>
            </a:lvl9pPr>
          </a:lstStyle>
          <a:p/>
        </p:txBody>
      </p:sp>
      <p:sp>
        <p:nvSpPr>
          <p:cNvPr id="88" name="Shape 88"/>
          <p:cNvSpPr txBox="1"/>
          <p:nvPr>
            <p:ph idx="2" type="body"/>
          </p:nvPr>
        </p:nvSpPr>
        <p:spPr>
          <a:xfrm>
            <a:off x="1009442" y="1631949"/>
            <a:ext cx="2660650" cy="4229099"/>
          </a:xfrm>
          <a:prstGeom prst="rect">
            <a:avLst/>
          </a:prstGeom>
          <a:noFill/>
          <a:ln>
            <a:noFill/>
          </a:ln>
        </p:spPr>
        <p:txBody>
          <a:bodyPr anchorCtr="0" anchor="t" bIns="91425" lIns="91425" rIns="91425" wrap="square" tIns="91425"/>
          <a:lstStyle>
            <a:lvl1pPr indent="0" lvl="0" marL="0" rtl="0">
              <a:spcBef>
                <a:spcPts val="0"/>
              </a:spcBef>
              <a:buFont typeface="Verdana"/>
              <a:buNone/>
              <a:defRPr sz="1200"/>
            </a:lvl1pPr>
            <a:lvl2pPr indent="0" lvl="1" marL="457200" rtl="0">
              <a:spcBef>
                <a:spcPts val="0"/>
              </a:spcBef>
              <a:buFont typeface="Verdana"/>
              <a:buNone/>
              <a:defRPr sz="1200"/>
            </a:lvl2pPr>
            <a:lvl3pPr indent="0" lvl="2" marL="914400" rtl="0">
              <a:spcBef>
                <a:spcPts val="0"/>
              </a:spcBef>
              <a:buFont typeface="Verdana"/>
              <a:buNone/>
              <a:defRPr sz="1000"/>
            </a:lvl3pPr>
            <a:lvl4pPr indent="0" lvl="3" marL="1371600" rtl="0">
              <a:spcBef>
                <a:spcPts val="0"/>
              </a:spcBef>
              <a:buFont typeface="Verdana"/>
              <a:buNone/>
              <a:defRPr sz="900"/>
            </a:lvl4pPr>
            <a:lvl5pPr indent="0" lvl="4" marL="1828800" rtl="0">
              <a:spcBef>
                <a:spcPts val="0"/>
              </a:spcBef>
              <a:buFont typeface="Verdana"/>
              <a:buNone/>
              <a:defRPr sz="900"/>
            </a:lvl5pPr>
            <a:lvl6pPr indent="0" lvl="5" marL="2286000" rtl="0">
              <a:spcBef>
                <a:spcPts val="0"/>
              </a:spcBef>
              <a:buFont typeface="Verdana"/>
              <a:buNone/>
              <a:defRPr sz="900"/>
            </a:lvl6pPr>
            <a:lvl7pPr indent="0" lvl="6" marL="2743200" rtl="0">
              <a:spcBef>
                <a:spcPts val="0"/>
              </a:spcBef>
              <a:buFont typeface="Verdana"/>
              <a:buNone/>
              <a:defRPr sz="900"/>
            </a:lvl7pPr>
            <a:lvl8pPr indent="0" lvl="7" marL="3200400" rtl="0">
              <a:spcBef>
                <a:spcPts val="0"/>
              </a:spcBef>
              <a:buFont typeface="Verdana"/>
              <a:buNone/>
              <a:defRPr sz="900"/>
            </a:lvl8pPr>
            <a:lvl9pPr indent="0" lvl="8" marL="3657600" rtl="0">
              <a:spcBef>
                <a:spcPts val="0"/>
              </a:spcBef>
              <a:buFont typeface="Verdana"/>
              <a:buNone/>
              <a:defRPr sz="900"/>
            </a:lvl9pPr>
          </a:lstStyle>
          <a:p/>
        </p:txBody>
      </p:sp>
      <p:sp>
        <p:nvSpPr>
          <p:cNvPr id="89" name="Shape 89"/>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90" name="Shape 90"/>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91" name="Shape 91"/>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009442" y="1387058"/>
            <a:ext cx="3481387" cy="1113254"/>
          </a:xfrm>
          <a:prstGeom prst="rect">
            <a:avLst/>
          </a:prstGeom>
          <a:noFill/>
          <a:ln>
            <a:noFill/>
          </a:ln>
        </p:spPr>
        <p:txBody>
          <a:bodyPr anchorCtr="0" anchor="b" bIns="91425" lIns="91425" rIns="91425" wrap="square" tIns="91425"/>
          <a:lstStyle>
            <a:lvl1pPr lvl="0" rtl="0" algn="l">
              <a:spcBef>
                <a:spcPts val="0"/>
              </a:spcBef>
              <a:defRPr b="0" sz="2400"/>
            </a:lvl1pPr>
            <a:lvl2pPr lvl="1" rtl="0">
              <a:spcBef>
                <a:spcPts val="0"/>
              </a:spcBef>
              <a:defRPr>
                <a:solidFill>
                  <a:schemeClr val="lt2"/>
                </a:solidFill>
              </a:defRPr>
            </a:lvl2pPr>
            <a:lvl3pPr lvl="2" rtl="0">
              <a:spcBef>
                <a:spcPts val="0"/>
              </a:spcBef>
              <a:defRPr>
                <a:solidFill>
                  <a:schemeClr val="lt2"/>
                </a:solidFill>
              </a:defRPr>
            </a:lvl3pPr>
            <a:lvl4pPr lvl="3" rtl="0">
              <a:spcBef>
                <a:spcPts val="0"/>
              </a:spcBef>
              <a:defRPr>
                <a:solidFill>
                  <a:schemeClr val="lt2"/>
                </a:solidFill>
              </a:defRPr>
            </a:lvl4pPr>
            <a:lvl5pPr lvl="4" rtl="0">
              <a:spcBef>
                <a:spcPts val="0"/>
              </a:spcBef>
              <a:defRPr>
                <a:solidFill>
                  <a:schemeClr val="lt2"/>
                </a:solidFill>
              </a:defRPr>
            </a:lvl5pPr>
            <a:lvl6pPr lvl="5" rtl="0">
              <a:spcBef>
                <a:spcPts val="0"/>
              </a:spcBef>
              <a:defRPr>
                <a:solidFill>
                  <a:schemeClr val="lt2"/>
                </a:solidFill>
              </a:defRPr>
            </a:lvl6pPr>
            <a:lvl7pPr lvl="6" rtl="0">
              <a:spcBef>
                <a:spcPts val="0"/>
              </a:spcBef>
              <a:defRPr>
                <a:solidFill>
                  <a:schemeClr val="lt2"/>
                </a:solidFill>
              </a:defRPr>
            </a:lvl7pPr>
            <a:lvl8pPr lvl="7" rtl="0">
              <a:spcBef>
                <a:spcPts val="0"/>
              </a:spcBef>
              <a:defRPr>
                <a:solidFill>
                  <a:schemeClr val="lt2"/>
                </a:solidFill>
              </a:defRPr>
            </a:lvl8pPr>
            <a:lvl9pPr lvl="8" rtl="0">
              <a:spcBef>
                <a:spcPts val="0"/>
              </a:spcBef>
              <a:defRPr>
                <a:solidFill>
                  <a:schemeClr val="lt2"/>
                </a:solidFill>
              </a:defRPr>
            </a:lvl9pPr>
          </a:lstStyle>
          <a:p/>
        </p:txBody>
      </p:sp>
      <p:sp>
        <p:nvSpPr>
          <p:cNvPr id="94" name="Shape 94"/>
          <p:cNvSpPr txBox="1"/>
          <p:nvPr>
            <p:ph idx="1" type="body"/>
          </p:nvPr>
        </p:nvSpPr>
        <p:spPr>
          <a:xfrm>
            <a:off x="1009442" y="2500312"/>
            <a:ext cx="3481387" cy="2530200"/>
          </a:xfrm>
          <a:prstGeom prst="rect">
            <a:avLst/>
          </a:prstGeom>
          <a:noFill/>
          <a:ln>
            <a:noFill/>
          </a:ln>
        </p:spPr>
        <p:txBody>
          <a:bodyPr anchorCtr="0" anchor="t" bIns="91425" lIns="91425" rIns="91425" wrap="square" tIns="91425"/>
          <a:lstStyle>
            <a:lvl1pPr indent="0" lvl="0" marL="0" rtl="0">
              <a:spcBef>
                <a:spcPts val="0"/>
              </a:spcBef>
              <a:buFont typeface="Verdana"/>
              <a:buNone/>
              <a:defRPr sz="1200"/>
            </a:lvl1pPr>
            <a:lvl2pPr indent="0" lvl="1" marL="457200" rtl="0">
              <a:spcBef>
                <a:spcPts val="0"/>
              </a:spcBef>
              <a:buFont typeface="Verdana"/>
              <a:buNone/>
              <a:defRPr sz="1200"/>
            </a:lvl2pPr>
            <a:lvl3pPr indent="0" lvl="2" marL="914400" rtl="0">
              <a:spcBef>
                <a:spcPts val="0"/>
              </a:spcBef>
              <a:buFont typeface="Verdana"/>
              <a:buNone/>
              <a:defRPr sz="1000"/>
            </a:lvl3pPr>
            <a:lvl4pPr indent="0" lvl="3" marL="1371600" rtl="0">
              <a:spcBef>
                <a:spcPts val="0"/>
              </a:spcBef>
              <a:buFont typeface="Verdana"/>
              <a:buNone/>
              <a:defRPr sz="900"/>
            </a:lvl4pPr>
            <a:lvl5pPr indent="0" lvl="4" marL="1828800" rtl="0">
              <a:spcBef>
                <a:spcPts val="0"/>
              </a:spcBef>
              <a:buFont typeface="Verdana"/>
              <a:buNone/>
              <a:defRPr sz="900"/>
            </a:lvl5pPr>
            <a:lvl6pPr indent="0" lvl="5" marL="2286000" rtl="0">
              <a:spcBef>
                <a:spcPts val="0"/>
              </a:spcBef>
              <a:buFont typeface="Verdana"/>
              <a:buNone/>
              <a:defRPr sz="900"/>
            </a:lvl6pPr>
            <a:lvl7pPr indent="0" lvl="6" marL="2743200" rtl="0">
              <a:spcBef>
                <a:spcPts val="0"/>
              </a:spcBef>
              <a:buFont typeface="Verdana"/>
              <a:buNone/>
              <a:defRPr sz="900"/>
            </a:lvl7pPr>
            <a:lvl8pPr indent="0" lvl="7" marL="3200400" rtl="0">
              <a:spcBef>
                <a:spcPts val="0"/>
              </a:spcBef>
              <a:buFont typeface="Verdana"/>
              <a:buNone/>
              <a:defRPr sz="900"/>
            </a:lvl8pPr>
            <a:lvl9pPr indent="0" lvl="8" marL="3657600" rtl="0">
              <a:spcBef>
                <a:spcPts val="0"/>
              </a:spcBef>
              <a:buFont typeface="Verdana"/>
              <a:buNone/>
              <a:defRPr sz="900"/>
            </a:lvl9pPr>
          </a:lstStyle>
          <a:p/>
        </p:txBody>
      </p:sp>
      <p:sp>
        <p:nvSpPr>
          <p:cNvPr id="95" name="Shape 95"/>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96" name="Shape 96"/>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97" name="Shape 97"/>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sp>
        <p:nvSpPr>
          <p:cNvPr id="98" name="Shape 98"/>
          <p:cNvSpPr/>
          <p:nvPr/>
        </p:nvSpPr>
        <p:spPr>
          <a:xfrm>
            <a:off x="5479247" y="1436861"/>
            <a:ext cx="1086653" cy="1086653"/>
          </a:xfrm>
          <a:prstGeom prst="ellipse">
            <a:avLst/>
          </a:prstGeom>
          <a:no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99" name="Shape 99"/>
          <p:cNvSpPr/>
          <p:nvPr/>
        </p:nvSpPr>
        <p:spPr>
          <a:xfrm>
            <a:off x="5650541" y="1411791"/>
            <a:ext cx="830365" cy="830365"/>
          </a:xfrm>
          <a:prstGeom prst="ellipse">
            <a:avLst/>
          </a:prstGeom>
          <a:solidFill>
            <a:srgbClr val="BDB196"/>
          </a:solid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0" name="Shape 100"/>
          <p:cNvSpPr/>
          <p:nvPr/>
        </p:nvSpPr>
        <p:spPr>
          <a:xfrm>
            <a:off x="5256184" y="1894454"/>
            <a:ext cx="602364" cy="602364"/>
          </a:xfrm>
          <a:prstGeom prst="ellipse">
            <a:avLst/>
          </a:prstGeom>
          <a:no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1" name="Shape 101"/>
          <p:cNvSpPr/>
          <p:nvPr/>
        </p:nvSpPr>
        <p:spPr>
          <a:xfrm>
            <a:off x="5424145" y="1811313"/>
            <a:ext cx="489588" cy="489588"/>
          </a:xfrm>
          <a:prstGeom prst="ellipse">
            <a:avLst/>
          </a:prstGeom>
          <a:solidFill>
            <a:srgbClr val="BDB196"/>
          </a:solid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2" name="Shape 102"/>
          <p:cNvSpPr/>
          <p:nvPr/>
        </p:nvSpPr>
        <p:spPr>
          <a:xfrm>
            <a:off x="4718762" y="2083426"/>
            <a:ext cx="256601" cy="256601"/>
          </a:xfrm>
          <a:prstGeom prst="ellipse">
            <a:avLst/>
          </a:prstGeom>
          <a:no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3" name="Shape 103"/>
          <p:cNvSpPr/>
          <p:nvPr/>
        </p:nvSpPr>
        <p:spPr>
          <a:xfrm>
            <a:off x="6132091" y="993075"/>
            <a:ext cx="256601" cy="256601"/>
          </a:xfrm>
          <a:prstGeom prst="ellipse">
            <a:avLst/>
          </a:prstGeom>
          <a:no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4" name="Shape 104"/>
          <p:cNvSpPr/>
          <p:nvPr/>
        </p:nvSpPr>
        <p:spPr>
          <a:xfrm>
            <a:off x="5059596" y="1894454"/>
            <a:ext cx="197439" cy="197439"/>
          </a:xfrm>
          <a:prstGeom prst="ellipse">
            <a:avLst/>
          </a:prstGeom>
          <a:solidFill>
            <a:srgbClr val="BDB196"/>
          </a:solid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5" name="Shape 105"/>
          <p:cNvSpPr/>
          <p:nvPr/>
        </p:nvSpPr>
        <p:spPr>
          <a:xfrm>
            <a:off x="6148801" y="1060593"/>
            <a:ext cx="197439" cy="197439"/>
          </a:xfrm>
          <a:prstGeom prst="ellipse">
            <a:avLst/>
          </a:prstGeom>
          <a:solidFill>
            <a:srgbClr val="BDB196"/>
          </a:solidFill>
          <a:ln cap="rnd" cmpd="sng" w="12700">
            <a:solidFill>
              <a:srgbClr val="BDB196"/>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Verdana"/>
              <a:ea typeface="Verdana"/>
              <a:cs typeface="Verdana"/>
              <a:sym typeface="Verdana"/>
            </a:endParaRPr>
          </a:p>
        </p:txBody>
      </p:sp>
      <p:sp>
        <p:nvSpPr>
          <p:cNvPr id="106" name="Shape 106"/>
          <p:cNvSpPr/>
          <p:nvPr>
            <p:ph idx="2" type="pic"/>
          </p:nvPr>
        </p:nvSpPr>
        <p:spPr>
          <a:xfrm>
            <a:off x="4876800" y="1600200"/>
            <a:ext cx="3429000" cy="3429000"/>
          </a:xfrm>
          <a:prstGeom prst="ellipse">
            <a:avLst/>
          </a:prstGeom>
          <a:noFill/>
          <a:ln cap="flat" cmpd="sng" w="76200">
            <a:solidFill>
              <a:srgbClr val="BDB196"/>
            </a:solidFill>
            <a:prstDash val="solid"/>
            <a:round/>
            <a:headEnd len="med" w="med" type="none"/>
            <a:tailEnd len="med" w="med" type="none"/>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theme" Target="../theme/theme3.xml"/><Relationship Id="rId10" Type="http://schemas.openxmlformats.org/officeDocument/2006/relationships/slideLayout" Target="../slideLayouts/slideLayout2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11" Type="http://schemas.openxmlformats.org/officeDocument/2006/relationships/theme" Target="../theme/theme2.xml"/><Relationship Id="rId10" Type="http://schemas.openxmlformats.org/officeDocument/2006/relationships/slideLayout" Target="../slideLayouts/slideLayout31.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777171"/>
            </a:gs>
            <a:gs pos="92000">
              <a:srgbClr val="484444"/>
            </a:gs>
            <a:gs pos="100000">
              <a:srgbClr val="484444"/>
            </a:gs>
          </a:gsLst>
          <a:lin ang="5400000" scaled="0"/>
        </a:gradFill>
      </p:bgPr>
    </p:bg>
    <p:spTree>
      <p:nvGrpSpPr>
        <p:cNvPr id="5" name="Shape 5"/>
        <p:cNvGrpSpPr/>
        <p:nvPr/>
      </p:nvGrpSpPr>
      <p:grpSpPr>
        <a:xfrm>
          <a:off x="0" y="0"/>
          <a:ext cx="0" cy="0"/>
          <a:chOff x="0" y="0"/>
          <a:chExt cx="0" cy="0"/>
        </a:xfrm>
      </p:grpSpPr>
      <p:sp>
        <p:nvSpPr>
          <p:cNvPr id="6" name="Shape 6"/>
          <p:cNvSpPr txBox="1"/>
          <p:nvPr>
            <p:ph type="title"/>
          </p:nvPr>
        </p:nvSpPr>
        <p:spPr>
          <a:xfrm>
            <a:off x="1009442" y="675724"/>
            <a:ext cx="7125113" cy="924475"/>
          </a:xfrm>
          <a:prstGeom prst="rect">
            <a:avLst/>
          </a:prstGeom>
          <a:noFill/>
          <a:ln>
            <a:noFill/>
          </a:ln>
        </p:spPr>
        <p:txBody>
          <a:bodyPr anchorCtr="0" anchor="ctr" bIns="91425" lIns="91425" rIns="91425" wrap="square" tIns="91425"/>
          <a:lstStyle>
            <a:lvl1pPr indent="0" lvl="0" marL="0" marR="0" rtl="0" algn="l">
              <a:spcBef>
                <a:spcPts val="0"/>
              </a:spcBef>
              <a:buClr>
                <a:schemeClr val="lt1"/>
              </a:buClr>
              <a:buFont typeface="Verdana"/>
              <a:buNone/>
              <a:defRPr b="0" i="0" sz="3200" u="none" cap="none" strike="noStrike">
                <a:solidFill>
                  <a:schemeClr val="lt1"/>
                </a:solidFill>
                <a:latin typeface="Verdana"/>
                <a:ea typeface="Verdana"/>
                <a:cs typeface="Verdana"/>
                <a:sym typeface="Verdana"/>
              </a:defRPr>
            </a:lvl1pPr>
            <a:lvl2pPr indent="0" lvl="1" marL="0" marR="0" rtl="0" algn="l">
              <a:spcBef>
                <a:spcPts val="0"/>
              </a:spcBef>
              <a:defRPr b="0" i="0" sz="1800" u="none" cap="none" strike="noStrike">
                <a:solidFill>
                  <a:schemeClr val="lt2"/>
                </a:solidFill>
              </a:defRPr>
            </a:lvl2pPr>
            <a:lvl3pPr indent="0" lvl="2" marL="0" marR="0" rtl="0" algn="l">
              <a:spcBef>
                <a:spcPts val="0"/>
              </a:spcBef>
              <a:defRPr b="0" i="0" sz="1800" u="none" cap="none" strike="noStrike">
                <a:solidFill>
                  <a:schemeClr val="lt2"/>
                </a:solidFill>
              </a:defRPr>
            </a:lvl3pPr>
            <a:lvl4pPr indent="0" lvl="3" marL="0" marR="0" rtl="0" algn="l">
              <a:spcBef>
                <a:spcPts val="0"/>
              </a:spcBef>
              <a:defRPr b="0" i="0" sz="1800" u="none" cap="none" strike="noStrike">
                <a:solidFill>
                  <a:schemeClr val="lt2"/>
                </a:solidFill>
              </a:defRPr>
            </a:lvl4pPr>
            <a:lvl5pPr indent="0" lvl="4" marL="0" marR="0" rtl="0" algn="l">
              <a:spcBef>
                <a:spcPts val="0"/>
              </a:spcBef>
              <a:defRPr b="0" i="0" sz="1800" u="none" cap="none" strike="noStrike">
                <a:solidFill>
                  <a:schemeClr val="lt2"/>
                </a:solidFill>
              </a:defRPr>
            </a:lvl5pPr>
            <a:lvl6pPr indent="0" lvl="5" marL="0" marR="0" rtl="0" algn="l">
              <a:spcBef>
                <a:spcPts val="0"/>
              </a:spcBef>
              <a:defRPr b="0" i="0" sz="1800" u="none" cap="none" strike="noStrike">
                <a:solidFill>
                  <a:schemeClr val="lt2"/>
                </a:solidFill>
              </a:defRPr>
            </a:lvl6pPr>
            <a:lvl7pPr indent="0" lvl="6" marL="0" marR="0" rtl="0" algn="l">
              <a:spcBef>
                <a:spcPts val="0"/>
              </a:spcBef>
              <a:defRPr b="0" i="0" sz="1800" u="none" cap="none" strike="noStrike">
                <a:solidFill>
                  <a:schemeClr val="lt2"/>
                </a:solidFill>
              </a:defRPr>
            </a:lvl7pPr>
            <a:lvl8pPr indent="0" lvl="7" marL="0" marR="0" rtl="0" algn="l">
              <a:spcBef>
                <a:spcPts val="0"/>
              </a:spcBef>
              <a:defRPr b="0" i="0" sz="1800" u="none" cap="none" strike="noStrike">
                <a:solidFill>
                  <a:schemeClr val="lt2"/>
                </a:solidFill>
              </a:defRPr>
            </a:lvl8pPr>
            <a:lvl9pPr indent="0" lvl="8" marL="0" marR="0" rtl="0" algn="l">
              <a:spcBef>
                <a:spcPts val="0"/>
              </a:spcBef>
              <a:defRPr b="0" i="0" sz="1800" u="none" cap="none" strike="noStrike">
                <a:solidFill>
                  <a:schemeClr val="lt2"/>
                </a:solidFill>
              </a:defRPr>
            </a:lvl9pPr>
          </a:lstStyle>
          <a:p/>
        </p:txBody>
      </p:sp>
      <p:sp>
        <p:nvSpPr>
          <p:cNvPr id="7" name="Shape 7"/>
          <p:cNvSpPr txBox="1"/>
          <p:nvPr>
            <p:ph idx="1" type="body"/>
          </p:nvPr>
        </p:nvSpPr>
        <p:spPr>
          <a:xfrm>
            <a:off x="1009443" y="1807361"/>
            <a:ext cx="7125112" cy="4051437"/>
          </a:xfrm>
          <a:prstGeom prst="rect">
            <a:avLst/>
          </a:prstGeom>
          <a:noFill/>
          <a:ln>
            <a:noFill/>
          </a:ln>
        </p:spPr>
        <p:txBody>
          <a:bodyPr anchorCtr="0" anchor="ctr" bIns="91425" lIns="91425" rIns="91425" wrap="square" tIns="91425"/>
          <a:lstStyle>
            <a:lvl1pPr indent="-228600" lvl="0" marL="342900" marR="0" rtl="0" algn="l">
              <a:spcBef>
                <a:spcPts val="360"/>
              </a:spcBef>
              <a:spcAft>
                <a:spcPts val="600"/>
              </a:spcAft>
              <a:buClr>
                <a:schemeClr val="lt2"/>
              </a:buClr>
              <a:buFont typeface="Noto Sans Symbols"/>
              <a:buChar char="○"/>
              <a:defRPr b="0" i="0" sz="1800" u="none" cap="none" strike="noStrike">
                <a:solidFill>
                  <a:schemeClr val="lt1"/>
                </a:solidFill>
                <a:latin typeface="Verdana"/>
                <a:ea typeface="Verdana"/>
                <a:cs typeface="Verdana"/>
                <a:sym typeface="Verdana"/>
              </a:defRPr>
            </a:lvl1pPr>
            <a:lvl2pPr indent="-184150" lvl="1" marL="742950" marR="0" rtl="0" algn="l">
              <a:spcBef>
                <a:spcPts val="320"/>
              </a:spcBef>
              <a:spcAft>
                <a:spcPts val="600"/>
              </a:spcAft>
              <a:buClr>
                <a:schemeClr val="lt2"/>
              </a:buClr>
              <a:buFont typeface="Noto Sans Symbols"/>
              <a:buChar char="○"/>
              <a:defRPr b="0" i="0" sz="1600" u="none" cap="none" strike="noStrike">
                <a:solidFill>
                  <a:schemeClr val="lt1"/>
                </a:solidFill>
                <a:latin typeface="Verdana"/>
                <a:ea typeface="Verdana"/>
                <a:cs typeface="Verdana"/>
                <a:sym typeface="Verdana"/>
              </a:defRPr>
            </a:lvl2pPr>
            <a:lvl3pPr indent="-139700" lvl="2" marL="1143000" marR="0" rtl="0" algn="l">
              <a:spcBef>
                <a:spcPts val="280"/>
              </a:spcBef>
              <a:spcAft>
                <a:spcPts val="600"/>
              </a:spcAft>
              <a:buClr>
                <a:schemeClr val="lt2"/>
              </a:buClr>
              <a:buFont typeface="Noto Sans Symbols"/>
              <a:buChar char="○"/>
              <a:defRPr b="0" i="0" sz="1400" u="none" cap="none" strike="noStrike">
                <a:solidFill>
                  <a:schemeClr val="lt1"/>
                </a:solidFill>
                <a:latin typeface="Verdana"/>
                <a:ea typeface="Verdana"/>
                <a:cs typeface="Verdana"/>
                <a:sym typeface="Verdana"/>
              </a:defRPr>
            </a:lvl3pPr>
            <a:lvl4pPr indent="-152400" lvl="3" marL="1600200" marR="0" rtl="0" algn="l">
              <a:spcBef>
                <a:spcPts val="240"/>
              </a:spcBef>
              <a:spcAft>
                <a:spcPts val="600"/>
              </a:spcAft>
              <a:buClr>
                <a:schemeClr val="lt2"/>
              </a:buClr>
              <a:buFont typeface="Noto Sans Symbols"/>
              <a:buChar char="○"/>
              <a:defRPr b="0" i="0" sz="1200" u="none" cap="none" strike="noStrike">
                <a:solidFill>
                  <a:schemeClr val="lt1"/>
                </a:solidFill>
                <a:latin typeface="Verdana"/>
                <a:ea typeface="Verdana"/>
                <a:cs typeface="Verdana"/>
                <a:sym typeface="Verdana"/>
              </a:defRPr>
            </a:lvl4pPr>
            <a:lvl5pPr indent="-152400" lvl="4" marL="2057400" marR="0" rtl="0" algn="l">
              <a:spcBef>
                <a:spcPts val="240"/>
              </a:spcBef>
              <a:spcAft>
                <a:spcPts val="600"/>
              </a:spcAft>
              <a:buClr>
                <a:schemeClr val="lt2"/>
              </a:buClr>
              <a:buFont typeface="Noto Sans Symbols"/>
              <a:buChar char="○"/>
              <a:defRPr b="0" i="0" sz="1200" u="none" cap="none" strike="noStrike">
                <a:solidFill>
                  <a:schemeClr val="lt1"/>
                </a:solidFill>
                <a:latin typeface="Verdana"/>
                <a:ea typeface="Verdana"/>
                <a:cs typeface="Verdana"/>
                <a:sym typeface="Verdana"/>
              </a:defRPr>
            </a:lvl5pPr>
            <a:lvl6pPr indent="-101600" lvl="5" marL="2514600" marR="0" rtl="0" algn="l">
              <a:spcBef>
                <a:spcPts val="400"/>
              </a:spcBef>
              <a:buClr>
                <a:schemeClr val="lt1"/>
              </a:buClr>
              <a:buFont typeface="Arial"/>
              <a:buChar char="•"/>
              <a:defRPr b="0" i="0" sz="2000" u="none" cap="none" strike="noStrike">
                <a:solidFill>
                  <a:schemeClr val="lt1"/>
                </a:solidFill>
                <a:latin typeface="Verdana"/>
                <a:ea typeface="Verdana"/>
                <a:cs typeface="Verdana"/>
                <a:sym typeface="Verdana"/>
              </a:defRPr>
            </a:lvl6pPr>
            <a:lvl7pPr indent="-101600" lvl="6" marL="2971800" marR="0" rtl="0" algn="l">
              <a:spcBef>
                <a:spcPts val="400"/>
              </a:spcBef>
              <a:buClr>
                <a:schemeClr val="lt1"/>
              </a:buClr>
              <a:buFont typeface="Arial"/>
              <a:buChar char="•"/>
              <a:defRPr b="0" i="0" sz="2000" u="none" cap="none" strike="noStrike">
                <a:solidFill>
                  <a:schemeClr val="lt1"/>
                </a:solidFill>
                <a:latin typeface="Verdana"/>
                <a:ea typeface="Verdana"/>
                <a:cs typeface="Verdana"/>
                <a:sym typeface="Verdana"/>
              </a:defRPr>
            </a:lvl7pPr>
            <a:lvl8pPr indent="-101600" lvl="7" marL="3429000" marR="0" rtl="0" algn="l">
              <a:spcBef>
                <a:spcPts val="400"/>
              </a:spcBef>
              <a:buClr>
                <a:schemeClr val="lt1"/>
              </a:buClr>
              <a:buFont typeface="Arial"/>
              <a:buChar char="•"/>
              <a:defRPr b="0" i="0" sz="2000" u="none" cap="none" strike="noStrike">
                <a:solidFill>
                  <a:schemeClr val="lt1"/>
                </a:solidFill>
                <a:latin typeface="Verdana"/>
                <a:ea typeface="Verdana"/>
                <a:cs typeface="Verdana"/>
                <a:sym typeface="Verdana"/>
              </a:defRPr>
            </a:lvl8pPr>
            <a:lvl9pPr indent="-101600" lvl="8" marL="3886200" marR="0" rtl="0" algn="l">
              <a:spcBef>
                <a:spcPts val="400"/>
              </a:spcBef>
              <a:buClr>
                <a:schemeClr val="lt1"/>
              </a:buClr>
              <a:buFont typeface="Arial"/>
              <a:buChar char="•"/>
              <a:defRPr b="0" i="0" sz="2000" u="none" cap="none" strike="noStrike">
                <a:solidFill>
                  <a:schemeClr val="lt1"/>
                </a:solidFill>
                <a:latin typeface="Verdana"/>
                <a:ea typeface="Verdana"/>
                <a:cs typeface="Verdana"/>
                <a:sym typeface="Verdana"/>
              </a:defRPr>
            </a:lvl9pPr>
          </a:lstStyle>
          <a:p/>
        </p:txBody>
      </p:sp>
      <p:sp>
        <p:nvSpPr>
          <p:cNvPr id="8" name="Shape 8"/>
          <p:cNvSpPr txBox="1"/>
          <p:nvPr>
            <p:ph idx="10" type="dt"/>
          </p:nvPr>
        </p:nvSpPr>
        <p:spPr>
          <a:xfrm>
            <a:off x="6437344" y="5951810"/>
            <a:ext cx="2133600" cy="365125"/>
          </a:xfrm>
          <a:prstGeom prst="rect">
            <a:avLst/>
          </a:prstGeom>
          <a:noFill/>
          <a:ln>
            <a:noFill/>
          </a:ln>
        </p:spPr>
        <p:txBody>
          <a:bodyPr anchorCtr="0" anchor="b" bIns="91425" lIns="91425" rIns="91425" wrap="square" tIns="91425"/>
          <a:lstStyle>
            <a:lvl1pPr indent="0" lvl="0" marL="0" marR="0" rtl="0" algn="r">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9" name="Shape 9"/>
          <p:cNvSpPr txBox="1"/>
          <p:nvPr>
            <p:ph idx="11" type="ftr"/>
          </p:nvPr>
        </p:nvSpPr>
        <p:spPr>
          <a:xfrm>
            <a:off x="1180945" y="5951810"/>
            <a:ext cx="5256399" cy="365125"/>
          </a:xfrm>
          <a:prstGeom prst="rect">
            <a:avLst/>
          </a:prstGeom>
          <a:noFill/>
          <a:ln>
            <a:noFill/>
          </a:ln>
        </p:spPr>
        <p:txBody>
          <a:bodyPr anchorCtr="0" anchor="b" bIns="91425" lIns="91425" rIns="91425" wrap="square" tIns="91425"/>
          <a:lstStyle>
            <a:lvl1pPr indent="0" lvl="0" marL="0" marR="0" rtl="0" algn="l">
              <a:spcBef>
                <a:spcPts val="0"/>
              </a:spcBef>
              <a:defRPr b="0" i="0" sz="900" u="none" cap="none" strike="noStrike">
                <a:solidFill>
                  <a:schemeClr val="lt2"/>
                </a:solidFill>
                <a:latin typeface="Verdana"/>
                <a:ea typeface="Verdana"/>
                <a:cs typeface="Verdana"/>
                <a:sym typeface="Verdana"/>
              </a:defRPr>
            </a:lvl1pPr>
            <a:lvl2pPr indent="0" lvl="1" marL="457200" marR="0" rtl="0" algn="l">
              <a:spcBef>
                <a:spcPts val="0"/>
              </a:spcBef>
              <a:defRPr b="0" i="0" sz="1800" u="none" cap="none" strike="noStrike">
                <a:solidFill>
                  <a:schemeClr val="lt1"/>
                </a:solidFill>
                <a:latin typeface="Verdana"/>
                <a:ea typeface="Verdana"/>
                <a:cs typeface="Verdana"/>
                <a:sym typeface="Verdana"/>
              </a:defRPr>
            </a:lvl2pPr>
            <a:lvl3pPr indent="0" lvl="2" marL="914400" marR="0" rtl="0" algn="l">
              <a:spcBef>
                <a:spcPts val="0"/>
              </a:spcBef>
              <a:defRPr b="0" i="0" sz="1800" u="none" cap="none" strike="noStrike">
                <a:solidFill>
                  <a:schemeClr val="lt1"/>
                </a:solidFill>
                <a:latin typeface="Verdana"/>
                <a:ea typeface="Verdana"/>
                <a:cs typeface="Verdana"/>
                <a:sym typeface="Verdana"/>
              </a:defRPr>
            </a:lvl3pPr>
            <a:lvl4pPr indent="0" lvl="3" marL="1371600" marR="0" rtl="0" algn="l">
              <a:spcBef>
                <a:spcPts val="0"/>
              </a:spcBef>
              <a:defRPr b="0" i="0" sz="1800" u="none" cap="none" strike="noStrike">
                <a:solidFill>
                  <a:schemeClr val="lt1"/>
                </a:solidFill>
                <a:latin typeface="Verdana"/>
                <a:ea typeface="Verdana"/>
                <a:cs typeface="Verdana"/>
                <a:sym typeface="Verdana"/>
              </a:defRPr>
            </a:lvl4pPr>
            <a:lvl5pPr indent="0" lvl="4" marL="1828800" marR="0" rtl="0" algn="l">
              <a:spcBef>
                <a:spcPts val="0"/>
              </a:spcBef>
              <a:defRPr b="0" i="0" sz="1800" u="none" cap="none" strike="noStrike">
                <a:solidFill>
                  <a:schemeClr val="lt1"/>
                </a:solidFill>
                <a:latin typeface="Verdana"/>
                <a:ea typeface="Verdana"/>
                <a:cs typeface="Verdana"/>
                <a:sym typeface="Verdana"/>
              </a:defRPr>
            </a:lvl5pPr>
            <a:lvl6pPr indent="0" lvl="5" marL="2286000" marR="0" rtl="0" algn="l">
              <a:spcBef>
                <a:spcPts val="0"/>
              </a:spcBef>
              <a:defRPr b="0" i="0" sz="1800" u="none" cap="none" strike="noStrike">
                <a:solidFill>
                  <a:schemeClr val="lt1"/>
                </a:solidFill>
                <a:latin typeface="Verdana"/>
                <a:ea typeface="Verdana"/>
                <a:cs typeface="Verdana"/>
                <a:sym typeface="Verdana"/>
              </a:defRPr>
            </a:lvl6pPr>
            <a:lvl7pPr indent="0" lvl="6" marL="2743200" marR="0" rtl="0" algn="l">
              <a:spcBef>
                <a:spcPts val="0"/>
              </a:spcBef>
              <a:defRPr b="0" i="0" sz="1800" u="none" cap="none" strike="noStrike">
                <a:solidFill>
                  <a:schemeClr val="lt1"/>
                </a:solidFill>
                <a:latin typeface="Verdana"/>
                <a:ea typeface="Verdana"/>
                <a:cs typeface="Verdana"/>
                <a:sym typeface="Verdana"/>
              </a:defRPr>
            </a:lvl7pPr>
            <a:lvl8pPr indent="0" lvl="7" marL="3200400" marR="0" rtl="0" algn="l">
              <a:spcBef>
                <a:spcPts val="0"/>
              </a:spcBef>
              <a:defRPr b="0" i="0" sz="1800" u="none" cap="none" strike="noStrike">
                <a:solidFill>
                  <a:schemeClr val="lt1"/>
                </a:solidFill>
                <a:latin typeface="Verdana"/>
                <a:ea typeface="Verdana"/>
                <a:cs typeface="Verdana"/>
                <a:sym typeface="Verdana"/>
              </a:defRPr>
            </a:lvl8pPr>
            <a:lvl9pPr indent="0" lvl="8" marL="3657600" marR="0" rtl="0" algn="l">
              <a:spcBef>
                <a:spcPts val="0"/>
              </a:spcBef>
              <a:defRPr b="0" i="0" sz="1800" u="none" cap="none" strike="noStrike">
                <a:solidFill>
                  <a:schemeClr val="lt1"/>
                </a:solidFill>
                <a:latin typeface="Verdana"/>
                <a:ea typeface="Verdana"/>
                <a:cs typeface="Verdana"/>
                <a:sym typeface="Verdana"/>
              </a:defRPr>
            </a:lvl9pPr>
          </a:lstStyle>
          <a:p/>
        </p:txBody>
      </p:sp>
      <p:sp>
        <p:nvSpPr>
          <p:cNvPr id="10" name="Shape 10"/>
          <p:cNvSpPr txBox="1"/>
          <p:nvPr>
            <p:ph idx="12" type="sldNum"/>
          </p:nvPr>
        </p:nvSpPr>
        <p:spPr>
          <a:xfrm>
            <a:off x="572658" y="5951810"/>
            <a:ext cx="608287" cy="365125"/>
          </a:xfrm>
          <a:prstGeom prst="rect">
            <a:avLst/>
          </a:prstGeom>
          <a:noFill/>
          <a:ln>
            <a:noFill/>
          </a:ln>
        </p:spPr>
        <p:txBody>
          <a:bodyPr anchorCtr="0" anchor="b" bIns="45700" lIns="91425" rIns="91425" wrap="square" tIns="45700">
            <a:noAutofit/>
          </a:bodyPr>
          <a:lstStyle/>
          <a:p>
            <a:pPr indent="0" lvl="0" marL="0" marR="0" rtl="0" algn="l">
              <a:spcBef>
                <a:spcPts val="0"/>
              </a:spcBef>
              <a:buSzPct val="25000"/>
              <a:buNone/>
            </a:pPr>
            <a:fld id="{00000000-1234-1234-1234-123412341234}" type="slidenum">
              <a:rPr b="0" i="0" lang="en-US" sz="1800" u="none" cap="none" strike="noStrike">
                <a:solidFill>
                  <a:schemeClr val="lt2"/>
                </a:solidFill>
                <a:latin typeface="Verdana"/>
                <a:ea typeface="Verdana"/>
                <a:cs typeface="Verdana"/>
                <a:sym typeface="Verdana"/>
              </a:rPr>
              <a:t>‹#›</a:t>
            </a:fld>
          </a:p>
        </p:txBody>
      </p:sp>
      <p:grpSp>
        <p:nvGrpSpPr>
          <p:cNvPr id="11" name="Shape 11"/>
          <p:cNvGrpSpPr/>
          <p:nvPr/>
        </p:nvGrpSpPr>
        <p:grpSpPr>
          <a:xfrm>
            <a:off x="-245831" y="0"/>
            <a:ext cx="9707325" cy="6988265"/>
            <a:chOff x="-245831" y="0"/>
            <a:chExt cx="9707325" cy="6988265"/>
          </a:xfrm>
        </p:grpSpPr>
        <p:grpSp>
          <p:nvGrpSpPr>
            <p:cNvPr id="12" name="Shape 12"/>
            <p:cNvGrpSpPr/>
            <p:nvPr/>
          </p:nvGrpSpPr>
          <p:grpSpPr>
            <a:xfrm>
              <a:off x="-245831" y="129783"/>
              <a:ext cx="9389831" cy="6858482"/>
              <a:chOff x="-245831" y="129783"/>
              <a:chExt cx="9389831" cy="6858482"/>
            </a:xfrm>
          </p:grpSpPr>
          <p:sp>
            <p:nvSpPr>
              <p:cNvPr id="13" name="Shape 13"/>
              <p:cNvSpPr/>
              <p:nvPr/>
            </p:nvSpPr>
            <p:spPr>
              <a:xfrm rot="8051039">
                <a:off x="-11813" y="3783436"/>
                <a:ext cx="1054883" cy="1098447"/>
              </a:xfrm>
              <a:custGeom>
                <a:pathLst>
                  <a:path extrusionOk="0" h="120000" w="120000">
                    <a:moveTo>
                      <a:pt x="115575" y="59830"/>
                    </a:moveTo>
                    <a:lnTo>
                      <a:pt x="115575" y="59830"/>
                    </a:lnTo>
                    <a:lnTo>
                      <a:pt x="112566" y="59320"/>
                    </a:lnTo>
                    <a:lnTo>
                      <a:pt x="110265" y="58640"/>
                    </a:lnTo>
                    <a:lnTo>
                      <a:pt x="109380" y="58130"/>
                    </a:lnTo>
                    <a:lnTo>
                      <a:pt x="108495" y="57790"/>
                    </a:lnTo>
                    <a:lnTo>
                      <a:pt x="107787" y="57280"/>
                    </a:lnTo>
                    <a:lnTo>
                      <a:pt x="107256" y="56600"/>
                    </a:lnTo>
                    <a:lnTo>
                      <a:pt x="106902" y="56090"/>
                    </a:lnTo>
                    <a:lnTo>
                      <a:pt x="106548" y="55410"/>
                    </a:lnTo>
                    <a:lnTo>
                      <a:pt x="106194" y="54220"/>
                    </a:lnTo>
                    <a:lnTo>
                      <a:pt x="106017" y="52861"/>
                    </a:lnTo>
                    <a:lnTo>
                      <a:pt x="106371" y="51501"/>
                    </a:lnTo>
                    <a:lnTo>
                      <a:pt x="106725" y="50311"/>
                    </a:lnTo>
                    <a:lnTo>
                      <a:pt x="107433" y="48951"/>
                    </a:lnTo>
                    <a:lnTo>
                      <a:pt x="108849" y="46912"/>
                    </a:lnTo>
                    <a:lnTo>
                      <a:pt x="109911" y="45382"/>
                    </a:lnTo>
                    <a:lnTo>
                      <a:pt x="110442" y="44702"/>
                    </a:lnTo>
                    <a:lnTo>
                      <a:pt x="110442" y="44702"/>
                    </a:lnTo>
                    <a:lnTo>
                      <a:pt x="109734" y="44702"/>
                    </a:lnTo>
                    <a:lnTo>
                      <a:pt x="109203" y="44532"/>
                    </a:lnTo>
                    <a:lnTo>
                      <a:pt x="108672" y="44362"/>
                    </a:lnTo>
                    <a:lnTo>
                      <a:pt x="108318" y="44022"/>
                    </a:lnTo>
                    <a:lnTo>
                      <a:pt x="107964" y="43512"/>
                    </a:lnTo>
                    <a:lnTo>
                      <a:pt x="107787" y="43002"/>
                    </a:lnTo>
                    <a:lnTo>
                      <a:pt x="107433" y="41983"/>
                    </a:lnTo>
                    <a:lnTo>
                      <a:pt x="107433" y="40623"/>
                    </a:lnTo>
                    <a:lnTo>
                      <a:pt x="107610" y="39093"/>
                    </a:lnTo>
                    <a:lnTo>
                      <a:pt x="107787" y="37393"/>
                    </a:lnTo>
                    <a:lnTo>
                      <a:pt x="108318" y="35694"/>
                    </a:lnTo>
                    <a:lnTo>
                      <a:pt x="109380" y="32294"/>
                    </a:lnTo>
                    <a:lnTo>
                      <a:pt x="110619" y="29405"/>
                    </a:lnTo>
                    <a:lnTo>
                      <a:pt x="112035" y="26515"/>
                    </a:lnTo>
                    <a:lnTo>
                      <a:pt x="112035" y="26515"/>
                    </a:lnTo>
                    <a:lnTo>
                      <a:pt x="109557" y="28895"/>
                    </a:lnTo>
                    <a:lnTo>
                      <a:pt x="107079" y="30764"/>
                    </a:lnTo>
                    <a:lnTo>
                      <a:pt x="104778" y="32294"/>
                    </a:lnTo>
                    <a:lnTo>
                      <a:pt x="102654" y="33484"/>
                    </a:lnTo>
                    <a:lnTo>
                      <a:pt x="100707" y="34334"/>
                    </a:lnTo>
                    <a:lnTo>
                      <a:pt x="98938" y="34844"/>
                    </a:lnTo>
                    <a:lnTo>
                      <a:pt x="97168" y="35184"/>
                    </a:lnTo>
                    <a:lnTo>
                      <a:pt x="95752" y="35354"/>
                    </a:lnTo>
                    <a:lnTo>
                      <a:pt x="94336" y="35354"/>
                    </a:lnTo>
                    <a:lnTo>
                      <a:pt x="93097" y="35184"/>
                    </a:lnTo>
                    <a:lnTo>
                      <a:pt x="91150" y="34844"/>
                    </a:lnTo>
                    <a:lnTo>
                      <a:pt x="89911" y="34334"/>
                    </a:lnTo>
                    <a:lnTo>
                      <a:pt x="89557" y="34164"/>
                    </a:lnTo>
                    <a:lnTo>
                      <a:pt x="89557" y="34164"/>
                    </a:lnTo>
                    <a:lnTo>
                      <a:pt x="89026" y="35184"/>
                    </a:lnTo>
                    <a:lnTo>
                      <a:pt x="88141" y="36543"/>
                    </a:lnTo>
                    <a:lnTo>
                      <a:pt x="85309" y="39773"/>
                    </a:lnTo>
                    <a:lnTo>
                      <a:pt x="82123" y="43002"/>
                    </a:lnTo>
                    <a:lnTo>
                      <a:pt x="79823" y="45212"/>
                    </a:lnTo>
                    <a:lnTo>
                      <a:pt x="79823" y="45212"/>
                    </a:lnTo>
                    <a:lnTo>
                      <a:pt x="79115" y="45722"/>
                    </a:lnTo>
                    <a:lnTo>
                      <a:pt x="78584" y="45892"/>
                    </a:lnTo>
                    <a:lnTo>
                      <a:pt x="78407" y="45722"/>
                    </a:lnTo>
                    <a:lnTo>
                      <a:pt x="78230" y="45212"/>
                    </a:lnTo>
                    <a:lnTo>
                      <a:pt x="78053" y="44362"/>
                    </a:lnTo>
                    <a:lnTo>
                      <a:pt x="78053" y="43852"/>
                    </a:lnTo>
                    <a:lnTo>
                      <a:pt x="78053" y="43852"/>
                    </a:lnTo>
                    <a:lnTo>
                      <a:pt x="78761" y="42662"/>
                    </a:lnTo>
                    <a:lnTo>
                      <a:pt x="79469" y="41303"/>
                    </a:lnTo>
                    <a:lnTo>
                      <a:pt x="80530" y="38073"/>
                    </a:lnTo>
                    <a:lnTo>
                      <a:pt x="81415" y="34334"/>
                    </a:lnTo>
                    <a:lnTo>
                      <a:pt x="82123" y="30594"/>
                    </a:lnTo>
                    <a:lnTo>
                      <a:pt x="83008" y="23966"/>
                    </a:lnTo>
                    <a:lnTo>
                      <a:pt x="83362" y="21246"/>
                    </a:lnTo>
                    <a:lnTo>
                      <a:pt x="83362" y="21246"/>
                    </a:lnTo>
                    <a:lnTo>
                      <a:pt x="80000" y="23626"/>
                    </a:lnTo>
                    <a:lnTo>
                      <a:pt x="77345" y="25325"/>
                    </a:lnTo>
                    <a:lnTo>
                      <a:pt x="75221" y="26345"/>
                    </a:lnTo>
                    <a:lnTo>
                      <a:pt x="74336" y="26515"/>
                    </a:lnTo>
                    <a:lnTo>
                      <a:pt x="73451" y="26685"/>
                    </a:lnTo>
                    <a:lnTo>
                      <a:pt x="72743" y="26685"/>
                    </a:lnTo>
                    <a:lnTo>
                      <a:pt x="72212" y="26515"/>
                    </a:lnTo>
                    <a:lnTo>
                      <a:pt x="71681" y="26345"/>
                    </a:lnTo>
                    <a:lnTo>
                      <a:pt x="71150" y="26005"/>
                    </a:lnTo>
                    <a:lnTo>
                      <a:pt x="70796" y="25495"/>
                    </a:lnTo>
                    <a:lnTo>
                      <a:pt x="70442" y="24985"/>
                    </a:lnTo>
                    <a:lnTo>
                      <a:pt x="70088" y="23796"/>
                    </a:lnTo>
                    <a:lnTo>
                      <a:pt x="69911" y="22436"/>
                    </a:lnTo>
                    <a:lnTo>
                      <a:pt x="69911" y="20906"/>
                    </a:lnTo>
                    <a:lnTo>
                      <a:pt x="70088" y="18016"/>
                    </a:lnTo>
                    <a:lnTo>
                      <a:pt x="70619" y="15807"/>
                    </a:lnTo>
                    <a:lnTo>
                      <a:pt x="70796" y="14957"/>
                    </a:lnTo>
                    <a:lnTo>
                      <a:pt x="70796" y="14957"/>
                    </a:lnTo>
                    <a:lnTo>
                      <a:pt x="70088" y="15637"/>
                    </a:lnTo>
                    <a:lnTo>
                      <a:pt x="69203" y="16147"/>
                    </a:lnTo>
                    <a:lnTo>
                      <a:pt x="68495" y="16487"/>
                    </a:lnTo>
                    <a:lnTo>
                      <a:pt x="67787" y="16827"/>
                    </a:lnTo>
                    <a:lnTo>
                      <a:pt x="67079" y="16827"/>
                    </a:lnTo>
                    <a:lnTo>
                      <a:pt x="66371" y="16657"/>
                    </a:lnTo>
                    <a:lnTo>
                      <a:pt x="65840" y="16487"/>
                    </a:lnTo>
                    <a:lnTo>
                      <a:pt x="65309" y="16147"/>
                    </a:lnTo>
                    <a:lnTo>
                      <a:pt x="64247" y="15297"/>
                    </a:lnTo>
                    <a:lnTo>
                      <a:pt x="63362" y="13937"/>
                    </a:lnTo>
                    <a:lnTo>
                      <a:pt x="62654" y="12407"/>
                    </a:lnTo>
                    <a:lnTo>
                      <a:pt x="61946" y="10708"/>
                    </a:lnTo>
                    <a:lnTo>
                      <a:pt x="61415" y="8838"/>
                    </a:lnTo>
                    <a:lnTo>
                      <a:pt x="61061" y="6968"/>
                    </a:lnTo>
                    <a:lnTo>
                      <a:pt x="60530" y="3569"/>
                    </a:lnTo>
                    <a:lnTo>
                      <a:pt x="60000" y="0"/>
                    </a:lnTo>
                    <a:lnTo>
                      <a:pt x="60000" y="0"/>
                    </a:lnTo>
                    <a:lnTo>
                      <a:pt x="60000" y="679"/>
                    </a:lnTo>
                    <a:lnTo>
                      <a:pt x="60000" y="679"/>
                    </a:lnTo>
                    <a:lnTo>
                      <a:pt x="60000" y="0"/>
                    </a:lnTo>
                    <a:lnTo>
                      <a:pt x="60000" y="0"/>
                    </a:lnTo>
                    <a:lnTo>
                      <a:pt x="59469" y="3569"/>
                    </a:lnTo>
                    <a:lnTo>
                      <a:pt x="58938" y="6968"/>
                    </a:lnTo>
                    <a:lnTo>
                      <a:pt x="58584" y="8838"/>
                    </a:lnTo>
                    <a:lnTo>
                      <a:pt x="58053" y="10708"/>
                    </a:lnTo>
                    <a:lnTo>
                      <a:pt x="57345" y="12407"/>
                    </a:lnTo>
                    <a:lnTo>
                      <a:pt x="56637" y="13937"/>
                    </a:lnTo>
                    <a:lnTo>
                      <a:pt x="55752" y="15297"/>
                    </a:lnTo>
                    <a:lnTo>
                      <a:pt x="54690" y="16147"/>
                    </a:lnTo>
                    <a:lnTo>
                      <a:pt x="54159" y="16487"/>
                    </a:lnTo>
                    <a:lnTo>
                      <a:pt x="53628" y="16657"/>
                    </a:lnTo>
                    <a:lnTo>
                      <a:pt x="52920" y="16827"/>
                    </a:lnTo>
                    <a:lnTo>
                      <a:pt x="52212" y="16827"/>
                    </a:lnTo>
                    <a:lnTo>
                      <a:pt x="51504" y="16487"/>
                    </a:lnTo>
                    <a:lnTo>
                      <a:pt x="50796" y="16147"/>
                    </a:lnTo>
                    <a:lnTo>
                      <a:pt x="49911" y="15637"/>
                    </a:lnTo>
                    <a:lnTo>
                      <a:pt x="49203" y="14957"/>
                    </a:lnTo>
                    <a:lnTo>
                      <a:pt x="49203" y="14957"/>
                    </a:lnTo>
                    <a:lnTo>
                      <a:pt x="49380" y="15807"/>
                    </a:lnTo>
                    <a:lnTo>
                      <a:pt x="49911" y="18016"/>
                    </a:lnTo>
                    <a:lnTo>
                      <a:pt x="50088" y="20906"/>
                    </a:lnTo>
                    <a:lnTo>
                      <a:pt x="50088" y="22436"/>
                    </a:lnTo>
                    <a:lnTo>
                      <a:pt x="49911" y="23796"/>
                    </a:lnTo>
                    <a:lnTo>
                      <a:pt x="49557" y="24985"/>
                    </a:lnTo>
                    <a:lnTo>
                      <a:pt x="49203" y="25495"/>
                    </a:lnTo>
                    <a:lnTo>
                      <a:pt x="48849" y="26005"/>
                    </a:lnTo>
                    <a:lnTo>
                      <a:pt x="48318" y="26345"/>
                    </a:lnTo>
                    <a:lnTo>
                      <a:pt x="47787" y="26515"/>
                    </a:lnTo>
                    <a:lnTo>
                      <a:pt x="47256" y="26685"/>
                    </a:lnTo>
                    <a:lnTo>
                      <a:pt x="46548" y="26685"/>
                    </a:lnTo>
                    <a:lnTo>
                      <a:pt x="45663" y="26515"/>
                    </a:lnTo>
                    <a:lnTo>
                      <a:pt x="44778" y="26345"/>
                    </a:lnTo>
                    <a:lnTo>
                      <a:pt x="42654" y="25325"/>
                    </a:lnTo>
                    <a:lnTo>
                      <a:pt x="40000" y="23626"/>
                    </a:lnTo>
                    <a:lnTo>
                      <a:pt x="36637" y="21246"/>
                    </a:lnTo>
                    <a:lnTo>
                      <a:pt x="36637" y="21246"/>
                    </a:lnTo>
                    <a:lnTo>
                      <a:pt x="36991" y="23966"/>
                    </a:lnTo>
                    <a:lnTo>
                      <a:pt x="37876" y="30594"/>
                    </a:lnTo>
                    <a:lnTo>
                      <a:pt x="38584" y="34334"/>
                    </a:lnTo>
                    <a:lnTo>
                      <a:pt x="39469" y="38073"/>
                    </a:lnTo>
                    <a:lnTo>
                      <a:pt x="40530" y="41303"/>
                    </a:lnTo>
                    <a:lnTo>
                      <a:pt x="41238" y="42662"/>
                    </a:lnTo>
                    <a:lnTo>
                      <a:pt x="41946" y="43852"/>
                    </a:lnTo>
                    <a:lnTo>
                      <a:pt x="41946" y="43852"/>
                    </a:lnTo>
                    <a:lnTo>
                      <a:pt x="41946" y="44362"/>
                    </a:lnTo>
                    <a:lnTo>
                      <a:pt x="41769" y="45212"/>
                    </a:lnTo>
                    <a:lnTo>
                      <a:pt x="41592" y="45722"/>
                    </a:lnTo>
                    <a:lnTo>
                      <a:pt x="41415" y="45892"/>
                    </a:lnTo>
                    <a:lnTo>
                      <a:pt x="40884" y="45722"/>
                    </a:lnTo>
                    <a:lnTo>
                      <a:pt x="40176" y="45212"/>
                    </a:lnTo>
                    <a:lnTo>
                      <a:pt x="40176" y="45212"/>
                    </a:lnTo>
                    <a:lnTo>
                      <a:pt x="37876" y="43002"/>
                    </a:lnTo>
                    <a:lnTo>
                      <a:pt x="34690" y="39773"/>
                    </a:lnTo>
                    <a:lnTo>
                      <a:pt x="31858" y="36543"/>
                    </a:lnTo>
                    <a:lnTo>
                      <a:pt x="30973" y="35184"/>
                    </a:lnTo>
                    <a:lnTo>
                      <a:pt x="30442" y="34164"/>
                    </a:lnTo>
                    <a:lnTo>
                      <a:pt x="30442" y="34164"/>
                    </a:lnTo>
                    <a:lnTo>
                      <a:pt x="30088" y="34334"/>
                    </a:lnTo>
                    <a:lnTo>
                      <a:pt x="28849" y="34844"/>
                    </a:lnTo>
                    <a:lnTo>
                      <a:pt x="26902" y="35184"/>
                    </a:lnTo>
                    <a:lnTo>
                      <a:pt x="25663" y="35354"/>
                    </a:lnTo>
                    <a:lnTo>
                      <a:pt x="24247" y="35354"/>
                    </a:lnTo>
                    <a:lnTo>
                      <a:pt x="22831" y="35184"/>
                    </a:lnTo>
                    <a:lnTo>
                      <a:pt x="21061" y="34844"/>
                    </a:lnTo>
                    <a:lnTo>
                      <a:pt x="19292" y="34334"/>
                    </a:lnTo>
                    <a:lnTo>
                      <a:pt x="17345" y="33484"/>
                    </a:lnTo>
                    <a:lnTo>
                      <a:pt x="15221" y="32294"/>
                    </a:lnTo>
                    <a:lnTo>
                      <a:pt x="12920" y="30764"/>
                    </a:lnTo>
                    <a:lnTo>
                      <a:pt x="10442" y="28895"/>
                    </a:lnTo>
                    <a:lnTo>
                      <a:pt x="7964" y="26515"/>
                    </a:lnTo>
                    <a:lnTo>
                      <a:pt x="7964" y="26515"/>
                    </a:lnTo>
                    <a:lnTo>
                      <a:pt x="9380" y="29405"/>
                    </a:lnTo>
                    <a:lnTo>
                      <a:pt x="10619" y="32294"/>
                    </a:lnTo>
                    <a:lnTo>
                      <a:pt x="11681" y="35694"/>
                    </a:lnTo>
                    <a:lnTo>
                      <a:pt x="12212" y="37393"/>
                    </a:lnTo>
                    <a:lnTo>
                      <a:pt x="12389" y="39093"/>
                    </a:lnTo>
                    <a:lnTo>
                      <a:pt x="12566" y="40623"/>
                    </a:lnTo>
                    <a:lnTo>
                      <a:pt x="12566" y="41983"/>
                    </a:lnTo>
                    <a:lnTo>
                      <a:pt x="12212" y="43002"/>
                    </a:lnTo>
                    <a:lnTo>
                      <a:pt x="12035" y="43512"/>
                    </a:lnTo>
                    <a:lnTo>
                      <a:pt x="11681" y="44022"/>
                    </a:lnTo>
                    <a:lnTo>
                      <a:pt x="11327" y="44362"/>
                    </a:lnTo>
                    <a:lnTo>
                      <a:pt x="10796" y="44532"/>
                    </a:lnTo>
                    <a:lnTo>
                      <a:pt x="10265" y="44702"/>
                    </a:lnTo>
                    <a:lnTo>
                      <a:pt x="9557" y="44702"/>
                    </a:lnTo>
                    <a:lnTo>
                      <a:pt x="9557" y="44702"/>
                    </a:lnTo>
                    <a:lnTo>
                      <a:pt x="10088" y="45382"/>
                    </a:lnTo>
                    <a:lnTo>
                      <a:pt x="11150" y="46912"/>
                    </a:lnTo>
                    <a:lnTo>
                      <a:pt x="12566" y="48951"/>
                    </a:lnTo>
                    <a:lnTo>
                      <a:pt x="13274" y="50311"/>
                    </a:lnTo>
                    <a:lnTo>
                      <a:pt x="13628" y="51501"/>
                    </a:lnTo>
                    <a:lnTo>
                      <a:pt x="13982" y="52861"/>
                    </a:lnTo>
                    <a:lnTo>
                      <a:pt x="13805" y="54220"/>
                    </a:lnTo>
                    <a:lnTo>
                      <a:pt x="13451" y="55410"/>
                    </a:lnTo>
                    <a:lnTo>
                      <a:pt x="13097" y="56090"/>
                    </a:lnTo>
                    <a:lnTo>
                      <a:pt x="12743" y="56600"/>
                    </a:lnTo>
                    <a:lnTo>
                      <a:pt x="12212" y="57280"/>
                    </a:lnTo>
                    <a:lnTo>
                      <a:pt x="11504" y="57790"/>
                    </a:lnTo>
                    <a:lnTo>
                      <a:pt x="10619" y="58130"/>
                    </a:lnTo>
                    <a:lnTo>
                      <a:pt x="9734" y="58640"/>
                    </a:lnTo>
                    <a:lnTo>
                      <a:pt x="7433" y="59320"/>
                    </a:lnTo>
                    <a:lnTo>
                      <a:pt x="4424" y="59830"/>
                    </a:lnTo>
                    <a:lnTo>
                      <a:pt x="4424" y="59830"/>
                    </a:lnTo>
                    <a:lnTo>
                      <a:pt x="6194" y="60509"/>
                    </a:lnTo>
                    <a:lnTo>
                      <a:pt x="10265" y="62379"/>
                    </a:lnTo>
                    <a:lnTo>
                      <a:pt x="12920" y="63569"/>
                    </a:lnTo>
                    <a:lnTo>
                      <a:pt x="15398" y="65099"/>
                    </a:lnTo>
                    <a:lnTo>
                      <a:pt x="17876" y="66628"/>
                    </a:lnTo>
                    <a:lnTo>
                      <a:pt x="19823" y="68328"/>
                    </a:lnTo>
                    <a:lnTo>
                      <a:pt x="20707" y="69178"/>
                    </a:lnTo>
                    <a:lnTo>
                      <a:pt x="21415" y="70028"/>
                    </a:lnTo>
                    <a:lnTo>
                      <a:pt x="21769" y="71048"/>
                    </a:lnTo>
                    <a:lnTo>
                      <a:pt x="22123" y="71898"/>
                    </a:lnTo>
                    <a:lnTo>
                      <a:pt x="22123" y="72747"/>
                    </a:lnTo>
                    <a:lnTo>
                      <a:pt x="21946" y="73767"/>
                    </a:lnTo>
                    <a:lnTo>
                      <a:pt x="21415" y="74617"/>
                    </a:lnTo>
                    <a:lnTo>
                      <a:pt x="20530" y="75467"/>
                    </a:lnTo>
                    <a:lnTo>
                      <a:pt x="19469" y="76487"/>
                    </a:lnTo>
                    <a:lnTo>
                      <a:pt x="17876" y="77337"/>
                    </a:lnTo>
                    <a:lnTo>
                      <a:pt x="16106" y="78186"/>
                    </a:lnTo>
                    <a:lnTo>
                      <a:pt x="13805" y="79036"/>
                    </a:lnTo>
                    <a:lnTo>
                      <a:pt x="10973" y="79716"/>
                    </a:lnTo>
                    <a:lnTo>
                      <a:pt x="7787" y="80566"/>
                    </a:lnTo>
                    <a:lnTo>
                      <a:pt x="4247" y="81246"/>
                    </a:lnTo>
                    <a:lnTo>
                      <a:pt x="0" y="81926"/>
                    </a:lnTo>
                    <a:lnTo>
                      <a:pt x="0" y="81926"/>
                    </a:lnTo>
                    <a:lnTo>
                      <a:pt x="2654" y="82096"/>
                    </a:lnTo>
                    <a:lnTo>
                      <a:pt x="5486" y="82606"/>
                    </a:lnTo>
                    <a:lnTo>
                      <a:pt x="9026" y="83286"/>
                    </a:lnTo>
                    <a:lnTo>
                      <a:pt x="13097" y="84305"/>
                    </a:lnTo>
                    <a:lnTo>
                      <a:pt x="17522" y="85835"/>
                    </a:lnTo>
                    <a:lnTo>
                      <a:pt x="19823" y="86685"/>
                    </a:lnTo>
                    <a:lnTo>
                      <a:pt x="22123" y="87705"/>
                    </a:lnTo>
                    <a:lnTo>
                      <a:pt x="24247" y="88895"/>
                    </a:lnTo>
                    <a:lnTo>
                      <a:pt x="26371" y="90084"/>
                    </a:lnTo>
                    <a:lnTo>
                      <a:pt x="26371" y="90084"/>
                    </a:lnTo>
                    <a:lnTo>
                      <a:pt x="29203" y="90084"/>
                    </a:lnTo>
                    <a:lnTo>
                      <a:pt x="31681" y="90424"/>
                    </a:lnTo>
                    <a:lnTo>
                      <a:pt x="33097" y="90594"/>
                    </a:lnTo>
                    <a:lnTo>
                      <a:pt x="34336" y="90934"/>
                    </a:lnTo>
                    <a:lnTo>
                      <a:pt x="35575" y="91274"/>
                    </a:lnTo>
                    <a:lnTo>
                      <a:pt x="36460" y="91954"/>
                    </a:lnTo>
                    <a:lnTo>
                      <a:pt x="37168" y="92634"/>
                    </a:lnTo>
                    <a:lnTo>
                      <a:pt x="37345" y="92974"/>
                    </a:lnTo>
                    <a:lnTo>
                      <a:pt x="37345" y="93484"/>
                    </a:lnTo>
                    <a:lnTo>
                      <a:pt x="37345" y="93994"/>
                    </a:lnTo>
                    <a:lnTo>
                      <a:pt x="37345" y="94674"/>
                    </a:lnTo>
                    <a:lnTo>
                      <a:pt x="36637" y="95864"/>
                    </a:lnTo>
                    <a:lnTo>
                      <a:pt x="35575" y="97393"/>
                    </a:lnTo>
                    <a:lnTo>
                      <a:pt x="33805" y="99263"/>
                    </a:lnTo>
                    <a:lnTo>
                      <a:pt x="33805" y="99263"/>
                    </a:lnTo>
                    <a:lnTo>
                      <a:pt x="36283" y="98583"/>
                    </a:lnTo>
                    <a:lnTo>
                      <a:pt x="39115" y="97903"/>
                    </a:lnTo>
                    <a:lnTo>
                      <a:pt x="42654" y="96883"/>
                    </a:lnTo>
                    <a:lnTo>
                      <a:pt x="46548" y="95694"/>
                    </a:lnTo>
                    <a:lnTo>
                      <a:pt x="50619" y="94164"/>
                    </a:lnTo>
                    <a:lnTo>
                      <a:pt x="54513" y="92464"/>
                    </a:lnTo>
                    <a:lnTo>
                      <a:pt x="56283" y="91444"/>
                    </a:lnTo>
                    <a:lnTo>
                      <a:pt x="57876" y="90424"/>
                    </a:lnTo>
                    <a:lnTo>
                      <a:pt x="57876" y="90424"/>
                    </a:lnTo>
                    <a:lnTo>
                      <a:pt x="57876" y="95864"/>
                    </a:lnTo>
                    <a:lnTo>
                      <a:pt x="57699" y="99773"/>
                    </a:lnTo>
                    <a:lnTo>
                      <a:pt x="57168" y="104022"/>
                    </a:lnTo>
                    <a:lnTo>
                      <a:pt x="56460" y="108271"/>
                    </a:lnTo>
                    <a:lnTo>
                      <a:pt x="55929" y="110311"/>
                    </a:lnTo>
                    <a:lnTo>
                      <a:pt x="55398" y="112351"/>
                    </a:lnTo>
                    <a:lnTo>
                      <a:pt x="54513" y="114050"/>
                    </a:lnTo>
                    <a:lnTo>
                      <a:pt x="53628" y="115580"/>
                    </a:lnTo>
                    <a:lnTo>
                      <a:pt x="52566" y="116770"/>
                    </a:lnTo>
                    <a:lnTo>
                      <a:pt x="51504" y="117790"/>
                    </a:lnTo>
                    <a:lnTo>
                      <a:pt x="51504" y="117790"/>
                    </a:lnTo>
                    <a:lnTo>
                      <a:pt x="51327" y="117960"/>
                    </a:lnTo>
                    <a:lnTo>
                      <a:pt x="50973" y="118300"/>
                    </a:lnTo>
                    <a:lnTo>
                      <a:pt x="50973" y="118640"/>
                    </a:lnTo>
                    <a:lnTo>
                      <a:pt x="51504" y="118980"/>
                    </a:lnTo>
                    <a:lnTo>
                      <a:pt x="51504" y="118980"/>
                    </a:lnTo>
                    <a:lnTo>
                      <a:pt x="51858" y="119320"/>
                    </a:lnTo>
                    <a:lnTo>
                      <a:pt x="53097" y="119830"/>
                    </a:lnTo>
                    <a:lnTo>
                      <a:pt x="53805" y="120000"/>
                    </a:lnTo>
                    <a:lnTo>
                      <a:pt x="54513" y="119830"/>
                    </a:lnTo>
                    <a:lnTo>
                      <a:pt x="55398" y="119660"/>
                    </a:lnTo>
                    <a:lnTo>
                      <a:pt x="56283" y="119150"/>
                    </a:lnTo>
                    <a:lnTo>
                      <a:pt x="56283" y="119150"/>
                    </a:lnTo>
                    <a:lnTo>
                      <a:pt x="56814" y="118980"/>
                    </a:lnTo>
                    <a:lnTo>
                      <a:pt x="57168" y="118980"/>
                    </a:lnTo>
                    <a:lnTo>
                      <a:pt x="57699" y="118640"/>
                    </a:lnTo>
                    <a:lnTo>
                      <a:pt x="58230" y="118130"/>
                    </a:lnTo>
                    <a:lnTo>
                      <a:pt x="58230" y="118130"/>
                    </a:lnTo>
                    <a:lnTo>
                      <a:pt x="58938" y="116600"/>
                    </a:lnTo>
                    <a:lnTo>
                      <a:pt x="59469" y="114730"/>
                    </a:lnTo>
                    <a:lnTo>
                      <a:pt x="60000" y="112181"/>
                    </a:lnTo>
                    <a:lnTo>
                      <a:pt x="60530" y="109121"/>
                    </a:lnTo>
                    <a:lnTo>
                      <a:pt x="61061" y="105382"/>
                    </a:lnTo>
                    <a:lnTo>
                      <a:pt x="61415" y="101133"/>
                    </a:lnTo>
                    <a:lnTo>
                      <a:pt x="62123" y="90424"/>
                    </a:lnTo>
                    <a:lnTo>
                      <a:pt x="62123" y="90424"/>
                    </a:lnTo>
                    <a:lnTo>
                      <a:pt x="63893" y="91444"/>
                    </a:lnTo>
                    <a:lnTo>
                      <a:pt x="65663" y="92464"/>
                    </a:lnTo>
                    <a:lnTo>
                      <a:pt x="69557" y="94164"/>
                    </a:lnTo>
                    <a:lnTo>
                      <a:pt x="73451" y="95694"/>
                    </a:lnTo>
                    <a:lnTo>
                      <a:pt x="77345" y="96883"/>
                    </a:lnTo>
                    <a:lnTo>
                      <a:pt x="80884" y="97903"/>
                    </a:lnTo>
                    <a:lnTo>
                      <a:pt x="83716" y="98583"/>
                    </a:lnTo>
                    <a:lnTo>
                      <a:pt x="86194" y="99263"/>
                    </a:lnTo>
                    <a:lnTo>
                      <a:pt x="86194" y="99263"/>
                    </a:lnTo>
                    <a:lnTo>
                      <a:pt x="84424" y="97393"/>
                    </a:lnTo>
                    <a:lnTo>
                      <a:pt x="83362" y="95864"/>
                    </a:lnTo>
                    <a:lnTo>
                      <a:pt x="82654" y="94674"/>
                    </a:lnTo>
                    <a:lnTo>
                      <a:pt x="82654" y="93994"/>
                    </a:lnTo>
                    <a:lnTo>
                      <a:pt x="82654" y="93484"/>
                    </a:lnTo>
                    <a:lnTo>
                      <a:pt x="82654" y="92974"/>
                    </a:lnTo>
                    <a:lnTo>
                      <a:pt x="82831" y="92634"/>
                    </a:lnTo>
                    <a:lnTo>
                      <a:pt x="83539" y="91954"/>
                    </a:lnTo>
                    <a:lnTo>
                      <a:pt x="84424" y="91274"/>
                    </a:lnTo>
                    <a:lnTo>
                      <a:pt x="85663" y="90934"/>
                    </a:lnTo>
                    <a:lnTo>
                      <a:pt x="86902" y="90594"/>
                    </a:lnTo>
                    <a:lnTo>
                      <a:pt x="88318" y="90424"/>
                    </a:lnTo>
                    <a:lnTo>
                      <a:pt x="90796" y="90084"/>
                    </a:lnTo>
                    <a:lnTo>
                      <a:pt x="93628" y="90084"/>
                    </a:lnTo>
                    <a:lnTo>
                      <a:pt x="93628" y="90084"/>
                    </a:lnTo>
                    <a:lnTo>
                      <a:pt x="95752" y="88895"/>
                    </a:lnTo>
                    <a:lnTo>
                      <a:pt x="97876" y="87705"/>
                    </a:lnTo>
                    <a:lnTo>
                      <a:pt x="100176" y="86685"/>
                    </a:lnTo>
                    <a:lnTo>
                      <a:pt x="102477" y="85835"/>
                    </a:lnTo>
                    <a:lnTo>
                      <a:pt x="106902" y="84305"/>
                    </a:lnTo>
                    <a:lnTo>
                      <a:pt x="110973" y="83286"/>
                    </a:lnTo>
                    <a:lnTo>
                      <a:pt x="114513" y="82606"/>
                    </a:lnTo>
                    <a:lnTo>
                      <a:pt x="117345" y="82096"/>
                    </a:lnTo>
                    <a:lnTo>
                      <a:pt x="120000" y="81926"/>
                    </a:lnTo>
                    <a:lnTo>
                      <a:pt x="120000" y="81926"/>
                    </a:lnTo>
                    <a:lnTo>
                      <a:pt x="115752" y="81246"/>
                    </a:lnTo>
                    <a:lnTo>
                      <a:pt x="112212" y="80566"/>
                    </a:lnTo>
                    <a:lnTo>
                      <a:pt x="109026" y="79716"/>
                    </a:lnTo>
                    <a:lnTo>
                      <a:pt x="106194" y="79036"/>
                    </a:lnTo>
                    <a:lnTo>
                      <a:pt x="103893" y="78186"/>
                    </a:lnTo>
                    <a:lnTo>
                      <a:pt x="102123" y="77337"/>
                    </a:lnTo>
                    <a:lnTo>
                      <a:pt x="100530" y="76487"/>
                    </a:lnTo>
                    <a:lnTo>
                      <a:pt x="99469" y="75467"/>
                    </a:lnTo>
                    <a:lnTo>
                      <a:pt x="98584" y="74617"/>
                    </a:lnTo>
                    <a:lnTo>
                      <a:pt x="98053" y="73767"/>
                    </a:lnTo>
                    <a:lnTo>
                      <a:pt x="97876" y="72747"/>
                    </a:lnTo>
                    <a:lnTo>
                      <a:pt x="97876" y="71898"/>
                    </a:lnTo>
                    <a:lnTo>
                      <a:pt x="98053" y="71048"/>
                    </a:lnTo>
                    <a:lnTo>
                      <a:pt x="98584" y="70028"/>
                    </a:lnTo>
                    <a:lnTo>
                      <a:pt x="99292" y="69178"/>
                    </a:lnTo>
                    <a:lnTo>
                      <a:pt x="100176" y="68328"/>
                    </a:lnTo>
                    <a:lnTo>
                      <a:pt x="102123" y="66628"/>
                    </a:lnTo>
                    <a:lnTo>
                      <a:pt x="104601" y="65099"/>
                    </a:lnTo>
                    <a:lnTo>
                      <a:pt x="107079" y="63569"/>
                    </a:lnTo>
                    <a:lnTo>
                      <a:pt x="109734" y="62379"/>
                    </a:lnTo>
                    <a:lnTo>
                      <a:pt x="113805" y="60509"/>
                    </a:lnTo>
                    <a:lnTo>
                      <a:pt x="115575" y="59830"/>
                    </a:lnTo>
                    <a:lnTo>
                      <a:pt x="115575" y="59830"/>
                    </a:lnTo>
                    <a:close/>
                  </a:path>
                </a:pathLst>
              </a:custGeom>
              <a:solidFill>
                <a:schemeClr val="accent1">
                  <a:alpha val="4705"/>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14" name="Shape 14"/>
              <p:cNvSpPr/>
              <p:nvPr/>
            </p:nvSpPr>
            <p:spPr>
              <a:xfrm rot="7569598">
                <a:off x="558950" y="196683"/>
                <a:ext cx="832668" cy="1313484"/>
              </a:xfrm>
              <a:custGeom>
                <a:pathLst>
                  <a:path extrusionOk="0" h="120000" w="120000">
                    <a:moveTo>
                      <a:pt x="118181" y="46744"/>
                    </a:moveTo>
                    <a:lnTo>
                      <a:pt x="118181" y="46744"/>
                    </a:lnTo>
                    <a:lnTo>
                      <a:pt x="117979" y="47513"/>
                    </a:lnTo>
                    <a:lnTo>
                      <a:pt x="117575" y="48153"/>
                    </a:lnTo>
                    <a:lnTo>
                      <a:pt x="116565" y="49178"/>
                    </a:lnTo>
                    <a:lnTo>
                      <a:pt x="115151" y="50202"/>
                    </a:lnTo>
                    <a:lnTo>
                      <a:pt x="113737" y="50971"/>
                    </a:lnTo>
                    <a:lnTo>
                      <a:pt x="112525" y="51483"/>
                    </a:lnTo>
                    <a:lnTo>
                      <a:pt x="111313" y="51867"/>
                    </a:lnTo>
                    <a:lnTo>
                      <a:pt x="110303" y="52251"/>
                    </a:lnTo>
                    <a:lnTo>
                      <a:pt x="110303" y="52251"/>
                    </a:lnTo>
                    <a:lnTo>
                      <a:pt x="110101" y="51995"/>
                    </a:lnTo>
                    <a:lnTo>
                      <a:pt x="109898" y="51355"/>
                    </a:lnTo>
                    <a:lnTo>
                      <a:pt x="109090" y="50586"/>
                    </a:lnTo>
                    <a:lnTo>
                      <a:pt x="108686" y="50074"/>
                    </a:lnTo>
                    <a:lnTo>
                      <a:pt x="107878" y="49690"/>
                    </a:lnTo>
                    <a:lnTo>
                      <a:pt x="107070" y="49306"/>
                    </a:lnTo>
                    <a:lnTo>
                      <a:pt x="106262" y="49050"/>
                    </a:lnTo>
                    <a:lnTo>
                      <a:pt x="105050" y="48794"/>
                    </a:lnTo>
                    <a:lnTo>
                      <a:pt x="103838" y="48665"/>
                    </a:lnTo>
                    <a:lnTo>
                      <a:pt x="102222" y="48665"/>
                    </a:lnTo>
                    <a:lnTo>
                      <a:pt x="100606" y="48794"/>
                    </a:lnTo>
                    <a:lnTo>
                      <a:pt x="98585" y="49178"/>
                    </a:lnTo>
                    <a:lnTo>
                      <a:pt x="96565" y="49562"/>
                    </a:lnTo>
                    <a:lnTo>
                      <a:pt x="96565" y="49562"/>
                    </a:lnTo>
                    <a:lnTo>
                      <a:pt x="93333" y="50586"/>
                    </a:lnTo>
                    <a:lnTo>
                      <a:pt x="90707" y="51483"/>
                    </a:lnTo>
                    <a:lnTo>
                      <a:pt x="88686" y="52379"/>
                    </a:lnTo>
                    <a:lnTo>
                      <a:pt x="87070" y="53148"/>
                    </a:lnTo>
                    <a:lnTo>
                      <a:pt x="85050" y="54300"/>
                    </a:lnTo>
                    <a:lnTo>
                      <a:pt x="84444" y="54685"/>
                    </a:lnTo>
                    <a:lnTo>
                      <a:pt x="83838" y="54813"/>
                    </a:lnTo>
                    <a:lnTo>
                      <a:pt x="83838" y="54813"/>
                    </a:lnTo>
                    <a:lnTo>
                      <a:pt x="83434" y="54813"/>
                    </a:lnTo>
                    <a:lnTo>
                      <a:pt x="83232" y="54685"/>
                    </a:lnTo>
                    <a:lnTo>
                      <a:pt x="83232" y="54300"/>
                    </a:lnTo>
                    <a:lnTo>
                      <a:pt x="83232" y="54300"/>
                    </a:lnTo>
                    <a:lnTo>
                      <a:pt x="84646" y="53020"/>
                    </a:lnTo>
                    <a:lnTo>
                      <a:pt x="87474" y="50330"/>
                    </a:lnTo>
                    <a:lnTo>
                      <a:pt x="92929" y="45464"/>
                    </a:lnTo>
                    <a:lnTo>
                      <a:pt x="92929" y="45464"/>
                    </a:lnTo>
                    <a:lnTo>
                      <a:pt x="93737" y="44695"/>
                    </a:lnTo>
                    <a:lnTo>
                      <a:pt x="94545" y="43927"/>
                    </a:lnTo>
                    <a:lnTo>
                      <a:pt x="95555" y="42134"/>
                    </a:lnTo>
                    <a:lnTo>
                      <a:pt x="96161" y="40213"/>
                    </a:lnTo>
                    <a:lnTo>
                      <a:pt x="96565" y="38292"/>
                    </a:lnTo>
                    <a:lnTo>
                      <a:pt x="96565" y="36371"/>
                    </a:lnTo>
                    <a:lnTo>
                      <a:pt x="96161" y="34450"/>
                    </a:lnTo>
                    <a:lnTo>
                      <a:pt x="95757" y="32529"/>
                    </a:lnTo>
                    <a:lnTo>
                      <a:pt x="95151" y="30608"/>
                    </a:lnTo>
                    <a:lnTo>
                      <a:pt x="94343" y="28943"/>
                    </a:lnTo>
                    <a:lnTo>
                      <a:pt x="93535" y="27278"/>
                    </a:lnTo>
                    <a:lnTo>
                      <a:pt x="91919" y="24589"/>
                    </a:lnTo>
                    <a:lnTo>
                      <a:pt x="90707" y="22668"/>
                    </a:lnTo>
                    <a:lnTo>
                      <a:pt x="90101" y="22027"/>
                    </a:lnTo>
                    <a:lnTo>
                      <a:pt x="90101" y="22027"/>
                    </a:lnTo>
                    <a:lnTo>
                      <a:pt x="87272" y="21643"/>
                    </a:lnTo>
                    <a:lnTo>
                      <a:pt x="84646" y="21131"/>
                    </a:lnTo>
                    <a:lnTo>
                      <a:pt x="82222" y="20618"/>
                    </a:lnTo>
                    <a:lnTo>
                      <a:pt x="80000" y="19978"/>
                    </a:lnTo>
                    <a:lnTo>
                      <a:pt x="77777" y="19338"/>
                    </a:lnTo>
                    <a:lnTo>
                      <a:pt x="75959" y="18569"/>
                    </a:lnTo>
                    <a:lnTo>
                      <a:pt x="74141" y="17801"/>
                    </a:lnTo>
                    <a:lnTo>
                      <a:pt x="72323" y="17033"/>
                    </a:lnTo>
                    <a:lnTo>
                      <a:pt x="70909" y="16136"/>
                    </a:lnTo>
                    <a:lnTo>
                      <a:pt x="69494" y="15240"/>
                    </a:lnTo>
                    <a:lnTo>
                      <a:pt x="67070" y="13447"/>
                    </a:lnTo>
                    <a:lnTo>
                      <a:pt x="65050" y="11526"/>
                    </a:lnTo>
                    <a:lnTo>
                      <a:pt x="63434" y="9605"/>
                    </a:lnTo>
                    <a:lnTo>
                      <a:pt x="62222" y="7812"/>
                    </a:lnTo>
                    <a:lnTo>
                      <a:pt x="61414" y="6019"/>
                    </a:lnTo>
                    <a:lnTo>
                      <a:pt x="60606" y="4354"/>
                    </a:lnTo>
                    <a:lnTo>
                      <a:pt x="60202" y="2945"/>
                    </a:lnTo>
                    <a:lnTo>
                      <a:pt x="60000" y="768"/>
                    </a:lnTo>
                    <a:lnTo>
                      <a:pt x="60000" y="0"/>
                    </a:lnTo>
                    <a:lnTo>
                      <a:pt x="60000" y="256"/>
                    </a:lnTo>
                    <a:lnTo>
                      <a:pt x="59797" y="0"/>
                    </a:lnTo>
                    <a:lnTo>
                      <a:pt x="59797" y="0"/>
                    </a:lnTo>
                    <a:lnTo>
                      <a:pt x="59797" y="768"/>
                    </a:lnTo>
                    <a:lnTo>
                      <a:pt x="59595" y="2945"/>
                    </a:lnTo>
                    <a:lnTo>
                      <a:pt x="59191" y="4354"/>
                    </a:lnTo>
                    <a:lnTo>
                      <a:pt x="58383" y="6019"/>
                    </a:lnTo>
                    <a:lnTo>
                      <a:pt x="57575" y="7812"/>
                    </a:lnTo>
                    <a:lnTo>
                      <a:pt x="56363" y="9605"/>
                    </a:lnTo>
                    <a:lnTo>
                      <a:pt x="54747" y="11526"/>
                    </a:lnTo>
                    <a:lnTo>
                      <a:pt x="52727" y="13447"/>
                    </a:lnTo>
                    <a:lnTo>
                      <a:pt x="50303" y="15240"/>
                    </a:lnTo>
                    <a:lnTo>
                      <a:pt x="48888" y="16136"/>
                    </a:lnTo>
                    <a:lnTo>
                      <a:pt x="47474" y="17033"/>
                    </a:lnTo>
                    <a:lnTo>
                      <a:pt x="45656" y="17801"/>
                    </a:lnTo>
                    <a:lnTo>
                      <a:pt x="43838" y="18569"/>
                    </a:lnTo>
                    <a:lnTo>
                      <a:pt x="42020" y="19338"/>
                    </a:lnTo>
                    <a:lnTo>
                      <a:pt x="39797" y="19978"/>
                    </a:lnTo>
                    <a:lnTo>
                      <a:pt x="37575" y="20618"/>
                    </a:lnTo>
                    <a:lnTo>
                      <a:pt x="35151" y="21131"/>
                    </a:lnTo>
                    <a:lnTo>
                      <a:pt x="32525" y="21643"/>
                    </a:lnTo>
                    <a:lnTo>
                      <a:pt x="29696" y="22027"/>
                    </a:lnTo>
                    <a:lnTo>
                      <a:pt x="29696" y="22027"/>
                    </a:lnTo>
                    <a:lnTo>
                      <a:pt x="29090" y="22668"/>
                    </a:lnTo>
                    <a:lnTo>
                      <a:pt x="27878" y="24589"/>
                    </a:lnTo>
                    <a:lnTo>
                      <a:pt x="26262" y="27278"/>
                    </a:lnTo>
                    <a:lnTo>
                      <a:pt x="25454" y="28943"/>
                    </a:lnTo>
                    <a:lnTo>
                      <a:pt x="24646" y="30608"/>
                    </a:lnTo>
                    <a:lnTo>
                      <a:pt x="24040" y="32529"/>
                    </a:lnTo>
                    <a:lnTo>
                      <a:pt x="23636" y="34450"/>
                    </a:lnTo>
                    <a:lnTo>
                      <a:pt x="23232" y="36371"/>
                    </a:lnTo>
                    <a:lnTo>
                      <a:pt x="23232" y="38292"/>
                    </a:lnTo>
                    <a:lnTo>
                      <a:pt x="23636" y="40213"/>
                    </a:lnTo>
                    <a:lnTo>
                      <a:pt x="24242" y="42134"/>
                    </a:lnTo>
                    <a:lnTo>
                      <a:pt x="25252" y="43927"/>
                    </a:lnTo>
                    <a:lnTo>
                      <a:pt x="26060" y="44695"/>
                    </a:lnTo>
                    <a:lnTo>
                      <a:pt x="26868" y="45464"/>
                    </a:lnTo>
                    <a:lnTo>
                      <a:pt x="26868" y="45464"/>
                    </a:lnTo>
                    <a:lnTo>
                      <a:pt x="32323" y="50330"/>
                    </a:lnTo>
                    <a:lnTo>
                      <a:pt x="35151" y="53020"/>
                    </a:lnTo>
                    <a:lnTo>
                      <a:pt x="36565" y="54300"/>
                    </a:lnTo>
                    <a:lnTo>
                      <a:pt x="36565" y="54300"/>
                    </a:lnTo>
                    <a:lnTo>
                      <a:pt x="36565" y="54685"/>
                    </a:lnTo>
                    <a:lnTo>
                      <a:pt x="36363" y="54813"/>
                    </a:lnTo>
                    <a:lnTo>
                      <a:pt x="35959" y="54813"/>
                    </a:lnTo>
                    <a:lnTo>
                      <a:pt x="35959" y="54813"/>
                    </a:lnTo>
                    <a:lnTo>
                      <a:pt x="35353" y="54685"/>
                    </a:lnTo>
                    <a:lnTo>
                      <a:pt x="34747" y="54300"/>
                    </a:lnTo>
                    <a:lnTo>
                      <a:pt x="32727" y="53148"/>
                    </a:lnTo>
                    <a:lnTo>
                      <a:pt x="31111" y="52379"/>
                    </a:lnTo>
                    <a:lnTo>
                      <a:pt x="29090" y="51483"/>
                    </a:lnTo>
                    <a:lnTo>
                      <a:pt x="26464" y="50586"/>
                    </a:lnTo>
                    <a:lnTo>
                      <a:pt x="23232" y="49562"/>
                    </a:lnTo>
                    <a:lnTo>
                      <a:pt x="23232" y="49562"/>
                    </a:lnTo>
                    <a:lnTo>
                      <a:pt x="21212" y="49178"/>
                    </a:lnTo>
                    <a:lnTo>
                      <a:pt x="19191" y="48794"/>
                    </a:lnTo>
                    <a:lnTo>
                      <a:pt x="17575" y="48665"/>
                    </a:lnTo>
                    <a:lnTo>
                      <a:pt x="15959" y="48665"/>
                    </a:lnTo>
                    <a:lnTo>
                      <a:pt x="14747" y="48794"/>
                    </a:lnTo>
                    <a:lnTo>
                      <a:pt x="13535" y="49050"/>
                    </a:lnTo>
                    <a:lnTo>
                      <a:pt x="12727" y="49306"/>
                    </a:lnTo>
                    <a:lnTo>
                      <a:pt x="11919" y="49690"/>
                    </a:lnTo>
                    <a:lnTo>
                      <a:pt x="11111" y="50074"/>
                    </a:lnTo>
                    <a:lnTo>
                      <a:pt x="10707" y="50586"/>
                    </a:lnTo>
                    <a:lnTo>
                      <a:pt x="9898" y="51355"/>
                    </a:lnTo>
                    <a:lnTo>
                      <a:pt x="9696" y="51995"/>
                    </a:lnTo>
                    <a:lnTo>
                      <a:pt x="9494" y="52251"/>
                    </a:lnTo>
                    <a:lnTo>
                      <a:pt x="9494" y="52251"/>
                    </a:lnTo>
                    <a:lnTo>
                      <a:pt x="8484" y="51867"/>
                    </a:lnTo>
                    <a:lnTo>
                      <a:pt x="7272" y="51483"/>
                    </a:lnTo>
                    <a:lnTo>
                      <a:pt x="6060" y="50971"/>
                    </a:lnTo>
                    <a:lnTo>
                      <a:pt x="4646" y="50202"/>
                    </a:lnTo>
                    <a:lnTo>
                      <a:pt x="3434" y="49178"/>
                    </a:lnTo>
                    <a:lnTo>
                      <a:pt x="2222" y="48153"/>
                    </a:lnTo>
                    <a:lnTo>
                      <a:pt x="1818" y="47513"/>
                    </a:lnTo>
                    <a:lnTo>
                      <a:pt x="1616" y="46744"/>
                    </a:lnTo>
                    <a:lnTo>
                      <a:pt x="1616" y="46744"/>
                    </a:lnTo>
                    <a:lnTo>
                      <a:pt x="1414" y="46232"/>
                    </a:lnTo>
                    <a:lnTo>
                      <a:pt x="1010" y="46232"/>
                    </a:lnTo>
                    <a:lnTo>
                      <a:pt x="808" y="46360"/>
                    </a:lnTo>
                    <a:lnTo>
                      <a:pt x="606" y="47001"/>
                    </a:lnTo>
                    <a:lnTo>
                      <a:pt x="404" y="48794"/>
                    </a:lnTo>
                    <a:lnTo>
                      <a:pt x="0" y="51227"/>
                    </a:lnTo>
                    <a:lnTo>
                      <a:pt x="0" y="53916"/>
                    </a:lnTo>
                    <a:lnTo>
                      <a:pt x="0" y="56606"/>
                    </a:lnTo>
                    <a:lnTo>
                      <a:pt x="0" y="58911"/>
                    </a:lnTo>
                    <a:lnTo>
                      <a:pt x="404" y="60320"/>
                    </a:lnTo>
                    <a:lnTo>
                      <a:pt x="404" y="60320"/>
                    </a:lnTo>
                    <a:lnTo>
                      <a:pt x="808" y="61344"/>
                    </a:lnTo>
                    <a:lnTo>
                      <a:pt x="1616" y="62369"/>
                    </a:lnTo>
                    <a:lnTo>
                      <a:pt x="2626" y="63393"/>
                    </a:lnTo>
                    <a:lnTo>
                      <a:pt x="3838" y="64418"/>
                    </a:lnTo>
                    <a:lnTo>
                      <a:pt x="5252" y="65186"/>
                    </a:lnTo>
                    <a:lnTo>
                      <a:pt x="6666" y="65955"/>
                    </a:lnTo>
                    <a:lnTo>
                      <a:pt x="8080" y="66467"/>
                    </a:lnTo>
                    <a:lnTo>
                      <a:pt x="9696" y="66723"/>
                    </a:lnTo>
                    <a:lnTo>
                      <a:pt x="9696" y="66723"/>
                    </a:lnTo>
                    <a:lnTo>
                      <a:pt x="10707" y="66979"/>
                    </a:lnTo>
                    <a:lnTo>
                      <a:pt x="11919" y="67235"/>
                    </a:lnTo>
                    <a:lnTo>
                      <a:pt x="13333" y="67748"/>
                    </a:lnTo>
                    <a:lnTo>
                      <a:pt x="14747" y="68260"/>
                    </a:lnTo>
                    <a:lnTo>
                      <a:pt x="16363" y="69028"/>
                    </a:lnTo>
                    <a:lnTo>
                      <a:pt x="17777" y="69925"/>
                    </a:lnTo>
                    <a:lnTo>
                      <a:pt x="19191" y="70821"/>
                    </a:lnTo>
                    <a:lnTo>
                      <a:pt x="20202" y="71974"/>
                    </a:lnTo>
                    <a:lnTo>
                      <a:pt x="21212" y="73127"/>
                    </a:lnTo>
                    <a:lnTo>
                      <a:pt x="21616" y="74407"/>
                    </a:lnTo>
                    <a:lnTo>
                      <a:pt x="21616" y="75048"/>
                    </a:lnTo>
                    <a:lnTo>
                      <a:pt x="21616" y="75816"/>
                    </a:lnTo>
                    <a:lnTo>
                      <a:pt x="21414" y="76456"/>
                    </a:lnTo>
                    <a:lnTo>
                      <a:pt x="21010" y="77225"/>
                    </a:lnTo>
                    <a:lnTo>
                      <a:pt x="20606" y="77993"/>
                    </a:lnTo>
                    <a:lnTo>
                      <a:pt x="20000" y="78762"/>
                    </a:lnTo>
                    <a:lnTo>
                      <a:pt x="19191" y="79530"/>
                    </a:lnTo>
                    <a:lnTo>
                      <a:pt x="18181" y="80426"/>
                    </a:lnTo>
                    <a:lnTo>
                      <a:pt x="16969" y="81195"/>
                    </a:lnTo>
                    <a:lnTo>
                      <a:pt x="15555" y="82091"/>
                    </a:lnTo>
                    <a:lnTo>
                      <a:pt x="13939" y="82860"/>
                    </a:lnTo>
                    <a:lnTo>
                      <a:pt x="12121" y="83756"/>
                    </a:lnTo>
                    <a:lnTo>
                      <a:pt x="12121" y="83756"/>
                    </a:lnTo>
                    <a:lnTo>
                      <a:pt x="13737" y="83756"/>
                    </a:lnTo>
                    <a:lnTo>
                      <a:pt x="15555" y="83884"/>
                    </a:lnTo>
                    <a:lnTo>
                      <a:pt x="17979" y="84012"/>
                    </a:lnTo>
                    <a:lnTo>
                      <a:pt x="21010" y="84397"/>
                    </a:lnTo>
                    <a:lnTo>
                      <a:pt x="24444" y="85037"/>
                    </a:lnTo>
                    <a:lnTo>
                      <a:pt x="28282" y="85933"/>
                    </a:lnTo>
                    <a:lnTo>
                      <a:pt x="32323" y="87214"/>
                    </a:lnTo>
                    <a:lnTo>
                      <a:pt x="32323" y="87214"/>
                    </a:lnTo>
                    <a:lnTo>
                      <a:pt x="34141" y="87854"/>
                    </a:lnTo>
                    <a:lnTo>
                      <a:pt x="35959" y="88110"/>
                    </a:lnTo>
                    <a:lnTo>
                      <a:pt x="37777" y="88367"/>
                    </a:lnTo>
                    <a:lnTo>
                      <a:pt x="39797" y="88495"/>
                    </a:lnTo>
                    <a:lnTo>
                      <a:pt x="41616" y="88367"/>
                    </a:lnTo>
                    <a:lnTo>
                      <a:pt x="43434" y="88239"/>
                    </a:lnTo>
                    <a:lnTo>
                      <a:pt x="45252" y="87982"/>
                    </a:lnTo>
                    <a:lnTo>
                      <a:pt x="46868" y="87726"/>
                    </a:lnTo>
                    <a:lnTo>
                      <a:pt x="50101" y="86958"/>
                    </a:lnTo>
                    <a:lnTo>
                      <a:pt x="52727" y="86061"/>
                    </a:lnTo>
                    <a:lnTo>
                      <a:pt x="54949" y="85293"/>
                    </a:lnTo>
                    <a:lnTo>
                      <a:pt x="56363" y="84781"/>
                    </a:lnTo>
                    <a:lnTo>
                      <a:pt x="56363" y="84781"/>
                    </a:lnTo>
                    <a:lnTo>
                      <a:pt x="56363" y="87214"/>
                    </a:lnTo>
                    <a:lnTo>
                      <a:pt x="56363" y="91056"/>
                    </a:lnTo>
                    <a:lnTo>
                      <a:pt x="55959" y="95795"/>
                    </a:lnTo>
                    <a:lnTo>
                      <a:pt x="55555" y="98228"/>
                    </a:lnTo>
                    <a:lnTo>
                      <a:pt x="55151" y="100917"/>
                    </a:lnTo>
                    <a:lnTo>
                      <a:pt x="54545" y="103479"/>
                    </a:lnTo>
                    <a:lnTo>
                      <a:pt x="53737" y="106040"/>
                    </a:lnTo>
                    <a:lnTo>
                      <a:pt x="52929" y="108601"/>
                    </a:lnTo>
                    <a:lnTo>
                      <a:pt x="51717" y="110907"/>
                    </a:lnTo>
                    <a:lnTo>
                      <a:pt x="50303" y="112956"/>
                    </a:lnTo>
                    <a:lnTo>
                      <a:pt x="48686" y="114877"/>
                    </a:lnTo>
                    <a:lnTo>
                      <a:pt x="47878" y="115645"/>
                    </a:lnTo>
                    <a:lnTo>
                      <a:pt x="46868" y="116286"/>
                    </a:lnTo>
                    <a:lnTo>
                      <a:pt x="45858" y="116926"/>
                    </a:lnTo>
                    <a:lnTo>
                      <a:pt x="44646" y="117438"/>
                    </a:lnTo>
                    <a:lnTo>
                      <a:pt x="44646" y="117438"/>
                    </a:lnTo>
                    <a:lnTo>
                      <a:pt x="44242" y="117694"/>
                    </a:lnTo>
                    <a:lnTo>
                      <a:pt x="43838" y="117950"/>
                    </a:lnTo>
                    <a:lnTo>
                      <a:pt x="43838" y="118207"/>
                    </a:lnTo>
                    <a:lnTo>
                      <a:pt x="43838" y="118463"/>
                    </a:lnTo>
                    <a:lnTo>
                      <a:pt x="44242" y="118719"/>
                    </a:lnTo>
                    <a:lnTo>
                      <a:pt x="44646" y="118975"/>
                    </a:lnTo>
                    <a:lnTo>
                      <a:pt x="44646" y="118975"/>
                    </a:lnTo>
                    <a:lnTo>
                      <a:pt x="45454" y="119359"/>
                    </a:lnTo>
                    <a:lnTo>
                      <a:pt x="46464" y="119615"/>
                    </a:lnTo>
                    <a:lnTo>
                      <a:pt x="47474" y="119871"/>
                    </a:lnTo>
                    <a:lnTo>
                      <a:pt x="48686" y="120000"/>
                    </a:lnTo>
                    <a:lnTo>
                      <a:pt x="50101" y="120000"/>
                    </a:lnTo>
                    <a:lnTo>
                      <a:pt x="51717" y="119743"/>
                    </a:lnTo>
                    <a:lnTo>
                      <a:pt x="53333" y="119103"/>
                    </a:lnTo>
                    <a:lnTo>
                      <a:pt x="53333" y="119103"/>
                    </a:lnTo>
                    <a:lnTo>
                      <a:pt x="53737" y="118975"/>
                    </a:lnTo>
                    <a:lnTo>
                      <a:pt x="54343" y="118847"/>
                    </a:lnTo>
                    <a:lnTo>
                      <a:pt x="55151" y="118847"/>
                    </a:lnTo>
                    <a:lnTo>
                      <a:pt x="55555" y="118719"/>
                    </a:lnTo>
                    <a:lnTo>
                      <a:pt x="55959" y="118591"/>
                    </a:lnTo>
                    <a:lnTo>
                      <a:pt x="56363" y="118335"/>
                    </a:lnTo>
                    <a:lnTo>
                      <a:pt x="56767" y="117950"/>
                    </a:lnTo>
                    <a:lnTo>
                      <a:pt x="56767" y="117950"/>
                    </a:lnTo>
                    <a:lnTo>
                      <a:pt x="57979" y="116157"/>
                    </a:lnTo>
                    <a:lnTo>
                      <a:pt x="59191" y="113724"/>
                    </a:lnTo>
                    <a:lnTo>
                      <a:pt x="60202" y="110779"/>
                    </a:lnTo>
                    <a:lnTo>
                      <a:pt x="61212" y="107065"/>
                    </a:lnTo>
                    <a:lnTo>
                      <a:pt x="62020" y="102710"/>
                    </a:lnTo>
                    <a:lnTo>
                      <a:pt x="62828" y="97588"/>
                    </a:lnTo>
                    <a:lnTo>
                      <a:pt x="63434" y="91696"/>
                    </a:lnTo>
                    <a:lnTo>
                      <a:pt x="64040" y="84909"/>
                    </a:lnTo>
                    <a:lnTo>
                      <a:pt x="64040" y="84909"/>
                    </a:lnTo>
                    <a:lnTo>
                      <a:pt x="65656" y="85677"/>
                    </a:lnTo>
                    <a:lnTo>
                      <a:pt x="67878" y="86446"/>
                    </a:lnTo>
                    <a:lnTo>
                      <a:pt x="70505" y="87214"/>
                    </a:lnTo>
                    <a:lnTo>
                      <a:pt x="73737" y="87854"/>
                    </a:lnTo>
                    <a:lnTo>
                      <a:pt x="75353" y="88110"/>
                    </a:lnTo>
                    <a:lnTo>
                      <a:pt x="76969" y="88367"/>
                    </a:lnTo>
                    <a:lnTo>
                      <a:pt x="78787" y="88495"/>
                    </a:lnTo>
                    <a:lnTo>
                      <a:pt x="80404" y="88495"/>
                    </a:lnTo>
                    <a:lnTo>
                      <a:pt x="82222" y="88367"/>
                    </a:lnTo>
                    <a:lnTo>
                      <a:pt x="84040" y="88110"/>
                    </a:lnTo>
                    <a:lnTo>
                      <a:pt x="85858" y="87726"/>
                    </a:lnTo>
                    <a:lnTo>
                      <a:pt x="87474" y="87214"/>
                    </a:lnTo>
                    <a:lnTo>
                      <a:pt x="87474" y="87214"/>
                    </a:lnTo>
                    <a:lnTo>
                      <a:pt x="91515" y="85933"/>
                    </a:lnTo>
                    <a:lnTo>
                      <a:pt x="95353" y="85037"/>
                    </a:lnTo>
                    <a:lnTo>
                      <a:pt x="98787" y="84397"/>
                    </a:lnTo>
                    <a:lnTo>
                      <a:pt x="101818" y="84012"/>
                    </a:lnTo>
                    <a:lnTo>
                      <a:pt x="104242" y="83884"/>
                    </a:lnTo>
                    <a:lnTo>
                      <a:pt x="106060" y="83756"/>
                    </a:lnTo>
                    <a:lnTo>
                      <a:pt x="107676" y="83756"/>
                    </a:lnTo>
                    <a:lnTo>
                      <a:pt x="107676" y="83756"/>
                    </a:lnTo>
                    <a:lnTo>
                      <a:pt x="105858" y="82860"/>
                    </a:lnTo>
                    <a:lnTo>
                      <a:pt x="104242" y="82091"/>
                    </a:lnTo>
                    <a:lnTo>
                      <a:pt x="102828" y="81195"/>
                    </a:lnTo>
                    <a:lnTo>
                      <a:pt x="101616" y="80426"/>
                    </a:lnTo>
                    <a:lnTo>
                      <a:pt x="100808" y="79530"/>
                    </a:lnTo>
                    <a:lnTo>
                      <a:pt x="99797" y="78762"/>
                    </a:lnTo>
                    <a:lnTo>
                      <a:pt x="99191" y="77993"/>
                    </a:lnTo>
                    <a:lnTo>
                      <a:pt x="98787" y="77225"/>
                    </a:lnTo>
                    <a:lnTo>
                      <a:pt x="98383" y="76456"/>
                    </a:lnTo>
                    <a:lnTo>
                      <a:pt x="98181" y="75816"/>
                    </a:lnTo>
                    <a:lnTo>
                      <a:pt x="98181" y="75048"/>
                    </a:lnTo>
                    <a:lnTo>
                      <a:pt x="98181" y="74407"/>
                    </a:lnTo>
                    <a:lnTo>
                      <a:pt x="98585" y="73127"/>
                    </a:lnTo>
                    <a:lnTo>
                      <a:pt x="99595" y="71974"/>
                    </a:lnTo>
                    <a:lnTo>
                      <a:pt x="100606" y="70821"/>
                    </a:lnTo>
                    <a:lnTo>
                      <a:pt x="102020" y="69925"/>
                    </a:lnTo>
                    <a:lnTo>
                      <a:pt x="103434" y="69028"/>
                    </a:lnTo>
                    <a:lnTo>
                      <a:pt x="105050" y="68260"/>
                    </a:lnTo>
                    <a:lnTo>
                      <a:pt x="106464" y="67748"/>
                    </a:lnTo>
                    <a:lnTo>
                      <a:pt x="107878" y="67235"/>
                    </a:lnTo>
                    <a:lnTo>
                      <a:pt x="109090" y="66979"/>
                    </a:lnTo>
                    <a:lnTo>
                      <a:pt x="110101" y="66723"/>
                    </a:lnTo>
                    <a:lnTo>
                      <a:pt x="110101" y="66723"/>
                    </a:lnTo>
                    <a:lnTo>
                      <a:pt x="111717" y="66467"/>
                    </a:lnTo>
                    <a:lnTo>
                      <a:pt x="113131" y="65955"/>
                    </a:lnTo>
                    <a:lnTo>
                      <a:pt x="114545" y="65186"/>
                    </a:lnTo>
                    <a:lnTo>
                      <a:pt x="115959" y="64418"/>
                    </a:lnTo>
                    <a:lnTo>
                      <a:pt x="117171" y="63393"/>
                    </a:lnTo>
                    <a:lnTo>
                      <a:pt x="118181" y="62369"/>
                    </a:lnTo>
                    <a:lnTo>
                      <a:pt x="118989" y="61344"/>
                    </a:lnTo>
                    <a:lnTo>
                      <a:pt x="119393" y="60320"/>
                    </a:lnTo>
                    <a:lnTo>
                      <a:pt x="119393" y="60320"/>
                    </a:lnTo>
                    <a:lnTo>
                      <a:pt x="119797" y="58911"/>
                    </a:lnTo>
                    <a:lnTo>
                      <a:pt x="120000" y="56606"/>
                    </a:lnTo>
                    <a:lnTo>
                      <a:pt x="119797" y="53916"/>
                    </a:lnTo>
                    <a:lnTo>
                      <a:pt x="119797" y="51227"/>
                    </a:lnTo>
                    <a:lnTo>
                      <a:pt x="119393" y="48794"/>
                    </a:lnTo>
                    <a:lnTo>
                      <a:pt x="119191" y="47001"/>
                    </a:lnTo>
                    <a:lnTo>
                      <a:pt x="118989" y="46360"/>
                    </a:lnTo>
                    <a:lnTo>
                      <a:pt x="118787" y="46232"/>
                    </a:lnTo>
                    <a:lnTo>
                      <a:pt x="118383" y="46232"/>
                    </a:lnTo>
                    <a:lnTo>
                      <a:pt x="118181" y="46744"/>
                    </a:lnTo>
                    <a:lnTo>
                      <a:pt x="118181" y="46744"/>
                    </a:lnTo>
                    <a:close/>
                  </a:path>
                </a:pathLst>
              </a:custGeom>
              <a:solidFill>
                <a:schemeClr val="accent1">
                  <a:alpha val="4705"/>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15" name="Shape 15"/>
              <p:cNvSpPr/>
              <p:nvPr/>
            </p:nvSpPr>
            <p:spPr>
              <a:xfrm rot="-9750179">
                <a:off x="7750232" y="597775"/>
                <a:ext cx="1064273" cy="1063143"/>
              </a:xfrm>
              <a:custGeom>
                <a:pathLst>
                  <a:path extrusionOk="0" h="120000" w="120000">
                    <a:moveTo>
                      <a:pt x="87898" y="52667"/>
                    </a:moveTo>
                    <a:lnTo>
                      <a:pt x="87898" y="52667"/>
                    </a:lnTo>
                    <a:lnTo>
                      <a:pt x="86878" y="52922"/>
                    </a:lnTo>
                    <a:lnTo>
                      <a:pt x="85859" y="53304"/>
                    </a:lnTo>
                    <a:lnTo>
                      <a:pt x="83694" y="54325"/>
                    </a:lnTo>
                    <a:lnTo>
                      <a:pt x="81528" y="55727"/>
                    </a:lnTo>
                    <a:lnTo>
                      <a:pt x="79490" y="57130"/>
                    </a:lnTo>
                    <a:lnTo>
                      <a:pt x="75796" y="59936"/>
                    </a:lnTo>
                    <a:lnTo>
                      <a:pt x="73630" y="61721"/>
                    </a:lnTo>
                    <a:lnTo>
                      <a:pt x="73630" y="61721"/>
                    </a:lnTo>
                    <a:lnTo>
                      <a:pt x="73121" y="61976"/>
                    </a:lnTo>
                    <a:lnTo>
                      <a:pt x="72738" y="62104"/>
                    </a:lnTo>
                    <a:lnTo>
                      <a:pt x="72611" y="61976"/>
                    </a:lnTo>
                    <a:lnTo>
                      <a:pt x="72484" y="61721"/>
                    </a:lnTo>
                    <a:lnTo>
                      <a:pt x="72484" y="61211"/>
                    </a:lnTo>
                    <a:lnTo>
                      <a:pt x="72484" y="60956"/>
                    </a:lnTo>
                    <a:lnTo>
                      <a:pt x="72484" y="60956"/>
                    </a:lnTo>
                    <a:lnTo>
                      <a:pt x="73248" y="60191"/>
                    </a:lnTo>
                    <a:lnTo>
                      <a:pt x="73885" y="59298"/>
                    </a:lnTo>
                    <a:lnTo>
                      <a:pt x="74394" y="58405"/>
                    </a:lnTo>
                    <a:lnTo>
                      <a:pt x="74904" y="57385"/>
                    </a:lnTo>
                    <a:lnTo>
                      <a:pt x="75286" y="56365"/>
                    </a:lnTo>
                    <a:lnTo>
                      <a:pt x="75668" y="55345"/>
                    </a:lnTo>
                    <a:lnTo>
                      <a:pt x="76178" y="53049"/>
                    </a:lnTo>
                    <a:lnTo>
                      <a:pt x="76560" y="50626"/>
                    </a:lnTo>
                    <a:lnTo>
                      <a:pt x="76687" y="48076"/>
                    </a:lnTo>
                    <a:lnTo>
                      <a:pt x="76687" y="45398"/>
                    </a:lnTo>
                    <a:lnTo>
                      <a:pt x="76560" y="42848"/>
                    </a:lnTo>
                    <a:lnTo>
                      <a:pt x="76305" y="40170"/>
                    </a:lnTo>
                    <a:lnTo>
                      <a:pt x="76050" y="37619"/>
                    </a:lnTo>
                    <a:lnTo>
                      <a:pt x="75286" y="32901"/>
                    </a:lnTo>
                    <a:lnTo>
                      <a:pt x="74522" y="28947"/>
                    </a:lnTo>
                    <a:lnTo>
                      <a:pt x="74012" y="26014"/>
                    </a:lnTo>
                    <a:lnTo>
                      <a:pt x="74012" y="26014"/>
                    </a:lnTo>
                    <a:lnTo>
                      <a:pt x="73885" y="24739"/>
                    </a:lnTo>
                    <a:lnTo>
                      <a:pt x="73375" y="23464"/>
                    </a:lnTo>
                    <a:lnTo>
                      <a:pt x="72866" y="22061"/>
                    </a:lnTo>
                    <a:lnTo>
                      <a:pt x="72229" y="20658"/>
                    </a:lnTo>
                    <a:lnTo>
                      <a:pt x="70573" y="17598"/>
                    </a:lnTo>
                    <a:lnTo>
                      <a:pt x="68662" y="14665"/>
                    </a:lnTo>
                    <a:lnTo>
                      <a:pt x="66751" y="11859"/>
                    </a:lnTo>
                    <a:lnTo>
                      <a:pt x="64968" y="9436"/>
                    </a:lnTo>
                    <a:lnTo>
                      <a:pt x="63566" y="7651"/>
                    </a:lnTo>
                    <a:lnTo>
                      <a:pt x="62675" y="6631"/>
                    </a:lnTo>
                    <a:lnTo>
                      <a:pt x="62675" y="6631"/>
                    </a:lnTo>
                    <a:lnTo>
                      <a:pt x="62038" y="5993"/>
                    </a:lnTo>
                    <a:lnTo>
                      <a:pt x="61528" y="4973"/>
                    </a:lnTo>
                    <a:lnTo>
                      <a:pt x="61019" y="3953"/>
                    </a:lnTo>
                    <a:lnTo>
                      <a:pt x="60636" y="2805"/>
                    </a:lnTo>
                    <a:lnTo>
                      <a:pt x="60127" y="892"/>
                    </a:lnTo>
                    <a:lnTo>
                      <a:pt x="60000" y="0"/>
                    </a:lnTo>
                    <a:lnTo>
                      <a:pt x="60000" y="0"/>
                    </a:lnTo>
                    <a:lnTo>
                      <a:pt x="60000" y="0"/>
                    </a:lnTo>
                    <a:lnTo>
                      <a:pt x="60000" y="0"/>
                    </a:lnTo>
                    <a:lnTo>
                      <a:pt x="60000" y="0"/>
                    </a:lnTo>
                    <a:lnTo>
                      <a:pt x="60000" y="0"/>
                    </a:lnTo>
                    <a:lnTo>
                      <a:pt x="60000" y="0"/>
                    </a:lnTo>
                    <a:lnTo>
                      <a:pt x="60000" y="0"/>
                    </a:lnTo>
                    <a:lnTo>
                      <a:pt x="59745" y="892"/>
                    </a:lnTo>
                    <a:lnTo>
                      <a:pt x="59235" y="2805"/>
                    </a:lnTo>
                    <a:lnTo>
                      <a:pt x="58853" y="3953"/>
                    </a:lnTo>
                    <a:lnTo>
                      <a:pt x="58471" y="4973"/>
                    </a:lnTo>
                    <a:lnTo>
                      <a:pt x="57961" y="5993"/>
                    </a:lnTo>
                    <a:lnTo>
                      <a:pt x="57324" y="6631"/>
                    </a:lnTo>
                    <a:lnTo>
                      <a:pt x="57324" y="6631"/>
                    </a:lnTo>
                    <a:lnTo>
                      <a:pt x="56305" y="7651"/>
                    </a:lnTo>
                    <a:lnTo>
                      <a:pt x="54904" y="9436"/>
                    </a:lnTo>
                    <a:lnTo>
                      <a:pt x="53121" y="11859"/>
                    </a:lnTo>
                    <a:lnTo>
                      <a:pt x="51210" y="14665"/>
                    </a:lnTo>
                    <a:lnTo>
                      <a:pt x="49426" y="17598"/>
                    </a:lnTo>
                    <a:lnTo>
                      <a:pt x="47770" y="20658"/>
                    </a:lnTo>
                    <a:lnTo>
                      <a:pt x="47006" y="22061"/>
                    </a:lnTo>
                    <a:lnTo>
                      <a:pt x="46496" y="23464"/>
                    </a:lnTo>
                    <a:lnTo>
                      <a:pt x="46114" y="24739"/>
                    </a:lnTo>
                    <a:lnTo>
                      <a:pt x="45859" y="26014"/>
                    </a:lnTo>
                    <a:lnTo>
                      <a:pt x="45859" y="26014"/>
                    </a:lnTo>
                    <a:lnTo>
                      <a:pt x="45350" y="28947"/>
                    </a:lnTo>
                    <a:lnTo>
                      <a:pt x="44713" y="32901"/>
                    </a:lnTo>
                    <a:lnTo>
                      <a:pt x="43949" y="37619"/>
                    </a:lnTo>
                    <a:lnTo>
                      <a:pt x="43566" y="40170"/>
                    </a:lnTo>
                    <a:lnTo>
                      <a:pt x="43312" y="42848"/>
                    </a:lnTo>
                    <a:lnTo>
                      <a:pt x="43184" y="45398"/>
                    </a:lnTo>
                    <a:lnTo>
                      <a:pt x="43184" y="48076"/>
                    </a:lnTo>
                    <a:lnTo>
                      <a:pt x="43312" y="50626"/>
                    </a:lnTo>
                    <a:lnTo>
                      <a:pt x="43694" y="53049"/>
                    </a:lnTo>
                    <a:lnTo>
                      <a:pt x="44203" y="55345"/>
                    </a:lnTo>
                    <a:lnTo>
                      <a:pt x="44585" y="56365"/>
                    </a:lnTo>
                    <a:lnTo>
                      <a:pt x="45095" y="57385"/>
                    </a:lnTo>
                    <a:lnTo>
                      <a:pt x="45477" y="58405"/>
                    </a:lnTo>
                    <a:lnTo>
                      <a:pt x="46114" y="59298"/>
                    </a:lnTo>
                    <a:lnTo>
                      <a:pt x="46751" y="60191"/>
                    </a:lnTo>
                    <a:lnTo>
                      <a:pt x="47388" y="60956"/>
                    </a:lnTo>
                    <a:lnTo>
                      <a:pt x="47388" y="60956"/>
                    </a:lnTo>
                    <a:lnTo>
                      <a:pt x="47515" y="61211"/>
                    </a:lnTo>
                    <a:lnTo>
                      <a:pt x="47515" y="61721"/>
                    </a:lnTo>
                    <a:lnTo>
                      <a:pt x="47388" y="61976"/>
                    </a:lnTo>
                    <a:lnTo>
                      <a:pt x="47133" y="62104"/>
                    </a:lnTo>
                    <a:lnTo>
                      <a:pt x="46878" y="61976"/>
                    </a:lnTo>
                    <a:lnTo>
                      <a:pt x="46369" y="61721"/>
                    </a:lnTo>
                    <a:lnTo>
                      <a:pt x="46369" y="61721"/>
                    </a:lnTo>
                    <a:lnTo>
                      <a:pt x="44203" y="59936"/>
                    </a:lnTo>
                    <a:lnTo>
                      <a:pt x="40509" y="57130"/>
                    </a:lnTo>
                    <a:lnTo>
                      <a:pt x="38343" y="55727"/>
                    </a:lnTo>
                    <a:lnTo>
                      <a:pt x="36178" y="54325"/>
                    </a:lnTo>
                    <a:lnTo>
                      <a:pt x="34012" y="53304"/>
                    </a:lnTo>
                    <a:lnTo>
                      <a:pt x="32993" y="52922"/>
                    </a:lnTo>
                    <a:lnTo>
                      <a:pt x="32101" y="52667"/>
                    </a:lnTo>
                    <a:lnTo>
                      <a:pt x="32101" y="52667"/>
                    </a:lnTo>
                    <a:lnTo>
                      <a:pt x="28152" y="51774"/>
                    </a:lnTo>
                    <a:lnTo>
                      <a:pt x="25605" y="51264"/>
                    </a:lnTo>
                    <a:lnTo>
                      <a:pt x="22547" y="50882"/>
                    </a:lnTo>
                    <a:lnTo>
                      <a:pt x="18598" y="50626"/>
                    </a:lnTo>
                    <a:lnTo>
                      <a:pt x="13757" y="50499"/>
                    </a:lnTo>
                    <a:lnTo>
                      <a:pt x="7515" y="50626"/>
                    </a:lnTo>
                    <a:lnTo>
                      <a:pt x="0" y="51009"/>
                    </a:lnTo>
                    <a:lnTo>
                      <a:pt x="0" y="51009"/>
                    </a:lnTo>
                    <a:lnTo>
                      <a:pt x="254" y="51137"/>
                    </a:lnTo>
                    <a:lnTo>
                      <a:pt x="1146" y="51392"/>
                    </a:lnTo>
                    <a:lnTo>
                      <a:pt x="2547" y="52029"/>
                    </a:lnTo>
                    <a:lnTo>
                      <a:pt x="4585" y="53304"/>
                    </a:lnTo>
                    <a:lnTo>
                      <a:pt x="5859" y="54197"/>
                    </a:lnTo>
                    <a:lnTo>
                      <a:pt x="7261" y="55472"/>
                    </a:lnTo>
                    <a:lnTo>
                      <a:pt x="8917" y="56875"/>
                    </a:lnTo>
                    <a:lnTo>
                      <a:pt x="10700" y="58533"/>
                    </a:lnTo>
                    <a:lnTo>
                      <a:pt x="12611" y="60573"/>
                    </a:lnTo>
                    <a:lnTo>
                      <a:pt x="14777" y="62869"/>
                    </a:lnTo>
                    <a:lnTo>
                      <a:pt x="17070" y="65547"/>
                    </a:lnTo>
                    <a:lnTo>
                      <a:pt x="19490" y="68607"/>
                    </a:lnTo>
                    <a:lnTo>
                      <a:pt x="19490" y="68607"/>
                    </a:lnTo>
                    <a:lnTo>
                      <a:pt x="22165" y="71668"/>
                    </a:lnTo>
                    <a:lnTo>
                      <a:pt x="24585" y="74091"/>
                    </a:lnTo>
                    <a:lnTo>
                      <a:pt x="27006" y="76131"/>
                    </a:lnTo>
                    <a:lnTo>
                      <a:pt x="29299" y="77662"/>
                    </a:lnTo>
                    <a:lnTo>
                      <a:pt x="31464" y="78937"/>
                    </a:lnTo>
                    <a:lnTo>
                      <a:pt x="33503" y="79702"/>
                    </a:lnTo>
                    <a:lnTo>
                      <a:pt x="35414" y="80340"/>
                    </a:lnTo>
                    <a:lnTo>
                      <a:pt x="37197" y="80595"/>
                    </a:lnTo>
                    <a:lnTo>
                      <a:pt x="38726" y="80722"/>
                    </a:lnTo>
                    <a:lnTo>
                      <a:pt x="40254" y="80722"/>
                    </a:lnTo>
                    <a:lnTo>
                      <a:pt x="41401" y="80595"/>
                    </a:lnTo>
                    <a:lnTo>
                      <a:pt x="42547" y="80340"/>
                    </a:lnTo>
                    <a:lnTo>
                      <a:pt x="43949" y="79829"/>
                    </a:lnTo>
                    <a:lnTo>
                      <a:pt x="44458" y="79574"/>
                    </a:lnTo>
                    <a:lnTo>
                      <a:pt x="44458" y="79574"/>
                    </a:lnTo>
                    <a:lnTo>
                      <a:pt x="44840" y="79574"/>
                    </a:lnTo>
                    <a:lnTo>
                      <a:pt x="45605" y="79702"/>
                    </a:lnTo>
                    <a:lnTo>
                      <a:pt x="45859" y="79829"/>
                    </a:lnTo>
                    <a:lnTo>
                      <a:pt x="45859" y="80085"/>
                    </a:lnTo>
                    <a:lnTo>
                      <a:pt x="45732" y="80340"/>
                    </a:lnTo>
                    <a:lnTo>
                      <a:pt x="45095" y="80850"/>
                    </a:lnTo>
                    <a:lnTo>
                      <a:pt x="45095" y="80850"/>
                    </a:lnTo>
                    <a:lnTo>
                      <a:pt x="43694" y="81742"/>
                    </a:lnTo>
                    <a:lnTo>
                      <a:pt x="41528" y="83273"/>
                    </a:lnTo>
                    <a:lnTo>
                      <a:pt x="38726" y="85313"/>
                    </a:lnTo>
                    <a:lnTo>
                      <a:pt x="37197" y="86716"/>
                    </a:lnTo>
                    <a:lnTo>
                      <a:pt x="35541" y="88119"/>
                    </a:lnTo>
                    <a:lnTo>
                      <a:pt x="33885" y="89649"/>
                    </a:lnTo>
                    <a:lnTo>
                      <a:pt x="32229" y="91434"/>
                    </a:lnTo>
                    <a:lnTo>
                      <a:pt x="30700" y="93219"/>
                    </a:lnTo>
                    <a:lnTo>
                      <a:pt x="29171" y="95260"/>
                    </a:lnTo>
                    <a:lnTo>
                      <a:pt x="27770" y="97300"/>
                    </a:lnTo>
                    <a:lnTo>
                      <a:pt x="26496" y="99596"/>
                    </a:lnTo>
                    <a:lnTo>
                      <a:pt x="25477" y="101891"/>
                    </a:lnTo>
                    <a:lnTo>
                      <a:pt x="24585" y="104442"/>
                    </a:lnTo>
                    <a:lnTo>
                      <a:pt x="24585" y="104442"/>
                    </a:lnTo>
                    <a:lnTo>
                      <a:pt x="25222" y="104442"/>
                    </a:lnTo>
                    <a:lnTo>
                      <a:pt x="26878" y="104442"/>
                    </a:lnTo>
                    <a:lnTo>
                      <a:pt x="29299" y="104187"/>
                    </a:lnTo>
                    <a:lnTo>
                      <a:pt x="30828" y="104059"/>
                    </a:lnTo>
                    <a:lnTo>
                      <a:pt x="32484" y="103676"/>
                    </a:lnTo>
                    <a:lnTo>
                      <a:pt x="34267" y="103294"/>
                    </a:lnTo>
                    <a:lnTo>
                      <a:pt x="36178" y="102784"/>
                    </a:lnTo>
                    <a:lnTo>
                      <a:pt x="38089" y="102146"/>
                    </a:lnTo>
                    <a:lnTo>
                      <a:pt x="40000" y="101253"/>
                    </a:lnTo>
                    <a:lnTo>
                      <a:pt x="42038" y="100233"/>
                    </a:lnTo>
                    <a:lnTo>
                      <a:pt x="43949" y="98958"/>
                    </a:lnTo>
                    <a:lnTo>
                      <a:pt x="45859" y="97555"/>
                    </a:lnTo>
                    <a:lnTo>
                      <a:pt x="47770" y="95897"/>
                    </a:lnTo>
                    <a:lnTo>
                      <a:pt x="47770" y="95897"/>
                    </a:lnTo>
                    <a:lnTo>
                      <a:pt x="47898" y="96663"/>
                    </a:lnTo>
                    <a:lnTo>
                      <a:pt x="48280" y="98320"/>
                    </a:lnTo>
                    <a:lnTo>
                      <a:pt x="48662" y="99213"/>
                    </a:lnTo>
                    <a:lnTo>
                      <a:pt x="49044" y="99851"/>
                    </a:lnTo>
                    <a:lnTo>
                      <a:pt x="49299" y="100106"/>
                    </a:lnTo>
                    <a:lnTo>
                      <a:pt x="49554" y="100361"/>
                    </a:lnTo>
                    <a:lnTo>
                      <a:pt x="49936" y="100488"/>
                    </a:lnTo>
                    <a:lnTo>
                      <a:pt x="50318" y="100488"/>
                    </a:lnTo>
                    <a:lnTo>
                      <a:pt x="50318" y="100488"/>
                    </a:lnTo>
                    <a:lnTo>
                      <a:pt x="50828" y="100233"/>
                    </a:lnTo>
                    <a:lnTo>
                      <a:pt x="51337" y="100106"/>
                    </a:lnTo>
                    <a:lnTo>
                      <a:pt x="51719" y="99723"/>
                    </a:lnTo>
                    <a:lnTo>
                      <a:pt x="51974" y="99468"/>
                    </a:lnTo>
                    <a:lnTo>
                      <a:pt x="52229" y="98958"/>
                    </a:lnTo>
                    <a:lnTo>
                      <a:pt x="52229" y="98703"/>
                    </a:lnTo>
                    <a:lnTo>
                      <a:pt x="52229" y="98703"/>
                    </a:lnTo>
                    <a:lnTo>
                      <a:pt x="52738" y="97045"/>
                    </a:lnTo>
                    <a:lnTo>
                      <a:pt x="53885" y="92964"/>
                    </a:lnTo>
                    <a:lnTo>
                      <a:pt x="54649" y="90669"/>
                    </a:lnTo>
                    <a:lnTo>
                      <a:pt x="55541" y="88374"/>
                    </a:lnTo>
                    <a:lnTo>
                      <a:pt x="56560" y="86333"/>
                    </a:lnTo>
                    <a:lnTo>
                      <a:pt x="57070" y="85441"/>
                    </a:lnTo>
                    <a:lnTo>
                      <a:pt x="57579" y="84803"/>
                    </a:lnTo>
                    <a:lnTo>
                      <a:pt x="57579" y="84803"/>
                    </a:lnTo>
                    <a:lnTo>
                      <a:pt x="57579" y="87226"/>
                    </a:lnTo>
                    <a:lnTo>
                      <a:pt x="57579" y="91052"/>
                    </a:lnTo>
                    <a:lnTo>
                      <a:pt x="57324" y="95642"/>
                    </a:lnTo>
                    <a:lnTo>
                      <a:pt x="57070" y="98193"/>
                    </a:lnTo>
                    <a:lnTo>
                      <a:pt x="56815" y="100871"/>
                    </a:lnTo>
                    <a:lnTo>
                      <a:pt x="56433" y="103421"/>
                    </a:lnTo>
                    <a:lnTo>
                      <a:pt x="55923" y="106099"/>
                    </a:lnTo>
                    <a:lnTo>
                      <a:pt x="55414" y="108522"/>
                    </a:lnTo>
                    <a:lnTo>
                      <a:pt x="54649" y="110818"/>
                    </a:lnTo>
                    <a:lnTo>
                      <a:pt x="53757" y="112986"/>
                    </a:lnTo>
                    <a:lnTo>
                      <a:pt x="52738" y="114771"/>
                    </a:lnTo>
                    <a:lnTo>
                      <a:pt x="52229" y="115664"/>
                    </a:lnTo>
                    <a:lnTo>
                      <a:pt x="51592" y="116301"/>
                    </a:lnTo>
                    <a:lnTo>
                      <a:pt x="50955" y="116939"/>
                    </a:lnTo>
                    <a:lnTo>
                      <a:pt x="50191" y="117449"/>
                    </a:lnTo>
                    <a:lnTo>
                      <a:pt x="50191" y="117449"/>
                    </a:lnTo>
                    <a:lnTo>
                      <a:pt x="49936" y="117704"/>
                    </a:lnTo>
                    <a:lnTo>
                      <a:pt x="49681" y="117959"/>
                    </a:lnTo>
                    <a:lnTo>
                      <a:pt x="49681" y="118214"/>
                    </a:lnTo>
                    <a:lnTo>
                      <a:pt x="49681" y="118469"/>
                    </a:lnTo>
                    <a:lnTo>
                      <a:pt x="49936" y="118724"/>
                    </a:lnTo>
                    <a:lnTo>
                      <a:pt x="50191" y="118979"/>
                    </a:lnTo>
                    <a:lnTo>
                      <a:pt x="50191" y="118979"/>
                    </a:lnTo>
                    <a:lnTo>
                      <a:pt x="50700" y="119362"/>
                    </a:lnTo>
                    <a:lnTo>
                      <a:pt x="51337" y="119617"/>
                    </a:lnTo>
                    <a:lnTo>
                      <a:pt x="51974" y="119872"/>
                    </a:lnTo>
                    <a:lnTo>
                      <a:pt x="52738" y="120000"/>
                    </a:lnTo>
                    <a:lnTo>
                      <a:pt x="53630" y="120000"/>
                    </a:lnTo>
                    <a:lnTo>
                      <a:pt x="54649" y="119744"/>
                    </a:lnTo>
                    <a:lnTo>
                      <a:pt x="55668" y="119107"/>
                    </a:lnTo>
                    <a:lnTo>
                      <a:pt x="55668" y="119107"/>
                    </a:lnTo>
                    <a:lnTo>
                      <a:pt x="55923" y="118979"/>
                    </a:lnTo>
                    <a:lnTo>
                      <a:pt x="56305" y="118852"/>
                    </a:lnTo>
                    <a:lnTo>
                      <a:pt x="56815" y="118852"/>
                    </a:lnTo>
                    <a:lnTo>
                      <a:pt x="57070" y="118724"/>
                    </a:lnTo>
                    <a:lnTo>
                      <a:pt x="57324" y="118597"/>
                    </a:lnTo>
                    <a:lnTo>
                      <a:pt x="57579" y="118342"/>
                    </a:lnTo>
                    <a:lnTo>
                      <a:pt x="57834" y="117959"/>
                    </a:lnTo>
                    <a:lnTo>
                      <a:pt x="57834" y="117959"/>
                    </a:lnTo>
                    <a:lnTo>
                      <a:pt x="58598" y="116174"/>
                    </a:lnTo>
                    <a:lnTo>
                      <a:pt x="59363" y="113751"/>
                    </a:lnTo>
                    <a:lnTo>
                      <a:pt x="60000" y="110818"/>
                    </a:lnTo>
                    <a:lnTo>
                      <a:pt x="60636" y="107120"/>
                    </a:lnTo>
                    <a:lnTo>
                      <a:pt x="61146" y="102656"/>
                    </a:lnTo>
                    <a:lnTo>
                      <a:pt x="61656" y="97555"/>
                    </a:lnTo>
                    <a:lnTo>
                      <a:pt x="62038" y="91562"/>
                    </a:lnTo>
                    <a:lnTo>
                      <a:pt x="62420" y="84803"/>
                    </a:lnTo>
                    <a:lnTo>
                      <a:pt x="62420" y="84803"/>
                    </a:lnTo>
                    <a:lnTo>
                      <a:pt x="62929" y="85568"/>
                    </a:lnTo>
                    <a:lnTo>
                      <a:pt x="63439" y="86461"/>
                    </a:lnTo>
                    <a:lnTo>
                      <a:pt x="64458" y="88501"/>
                    </a:lnTo>
                    <a:lnTo>
                      <a:pt x="65350" y="90797"/>
                    </a:lnTo>
                    <a:lnTo>
                      <a:pt x="66114" y="93092"/>
                    </a:lnTo>
                    <a:lnTo>
                      <a:pt x="67261" y="97045"/>
                    </a:lnTo>
                    <a:lnTo>
                      <a:pt x="67643" y="98703"/>
                    </a:lnTo>
                    <a:lnTo>
                      <a:pt x="67643" y="98703"/>
                    </a:lnTo>
                    <a:lnTo>
                      <a:pt x="67643" y="98958"/>
                    </a:lnTo>
                    <a:lnTo>
                      <a:pt x="67898" y="99468"/>
                    </a:lnTo>
                    <a:lnTo>
                      <a:pt x="68152" y="99723"/>
                    </a:lnTo>
                    <a:lnTo>
                      <a:pt x="68535" y="100106"/>
                    </a:lnTo>
                    <a:lnTo>
                      <a:pt x="69044" y="100233"/>
                    </a:lnTo>
                    <a:lnTo>
                      <a:pt x="69681" y="100488"/>
                    </a:lnTo>
                    <a:lnTo>
                      <a:pt x="69681" y="100488"/>
                    </a:lnTo>
                    <a:lnTo>
                      <a:pt x="70063" y="100488"/>
                    </a:lnTo>
                    <a:lnTo>
                      <a:pt x="70318" y="100361"/>
                    </a:lnTo>
                    <a:lnTo>
                      <a:pt x="70573" y="100106"/>
                    </a:lnTo>
                    <a:lnTo>
                      <a:pt x="70828" y="99851"/>
                    </a:lnTo>
                    <a:lnTo>
                      <a:pt x="71337" y="99213"/>
                    </a:lnTo>
                    <a:lnTo>
                      <a:pt x="71592" y="98320"/>
                    </a:lnTo>
                    <a:lnTo>
                      <a:pt x="72101" y="96663"/>
                    </a:lnTo>
                    <a:lnTo>
                      <a:pt x="72229" y="95897"/>
                    </a:lnTo>
                    <a:lnTo>
                      <a:pt x="72229" y="95897"/>
                    </a:lnTo>
                    <a:lnTo>
                      <a:pt x="74012" y="97555"/>
                    </a:lnTo>
                    <a:lnTo>
                      <a:pt x="75923" y="98958"/>
                    </a:lnTo>
                    <a:lnTo>
                      <a:pt x="77961" y="100233"/>
                    </a:lnTo>
                    <a:lnTo>
                      <a:pt x="79872" y="101253"/>
                    </a:lnTo>
                    <a:lnTo>
                      <a:pt x="81910" y="102146"/>
                    </a:lnTo>
                    <a:lnTo>
                      <a:pt x="83821" y="102784"/>
                    </a:lnTo>
                    <a:lnTo>
                      <a:pt x="85605" y="103294"/>
                    </a:lnTo>
                    <a:lnTo>
                      <a:pt x="87388" y="103676"/>
                    </a:lnTo>
                    <a:lnTo>
                      <a:pt x="89044" y="104059"/>
                    </a:lnTo>
                    <a:lnTo>
                      <a:pt x="90573" y="104187"/>
                    </a:lnTo>
                    <a:lnTo>
                      <a:pt x="93121" y="104442"/>
                    </a:lnTo>
                    <a:lnTo>
                      <a:pt x="94777" y="104442"/>
                    </a:lnTo>
                    <a:lnTo>
                      <a:pt x="95414" y="104442"/>
                    </a:lnTo>
                    <a:lnTo>
                      <a:pt x="95414" y="104442"/>
                    </a:lnTo>
                    <a:lnTo>
                      <a:pt x="94522" y="101891"/>
                    </a:lnTo>
                    <a:lnTo>
                      <a:pt x="93375" y="99596"/>
                    </a:lnTo>
                    <a:lnTo>
                      <a:pt x="92101" y="97300"/>
                    </a:lnTo>
                    <a:lnTo>
                      <a:pt x="90700" y="95260"/>
                    </a:lnTo>
                    <a:lnTo>
                      <a:pt x="89299" y="93219"/>
                    </a:lnTo>
                    <a:lnTo>
                      <a:pt x="87643" y="91434"/>
                    </a:lnTo>
                    <a:lnTo>
                      <a:pt x="85987" y="89649"/>
                    </a:lnTo>
                    <a:lnTo>
                      <a:pt x="84458" y="88119"/>
                    </a:lnTo>
                    <a:lnTo>
                      <a:pt x="82802" y="86716"/>
                    </a:lnTo>
                    <a:lnTo>
                      <a:pt x="81273" y="85313"/>
                    </a:lnTo>
                    <a:lnTo>
                      <a:pt x="78343" y="83273"/>
                    </a:lnTo>
                    <a:lnTo>
                      <a:pt x="76178" y="81742"/>
                    </a:lnTo>
                    <a:lnTo>
                      <a:pt x="74904" y="80850"/>
                    </a:lnTo>
                    <a:lnTo>
                      <a:pt x="74904" y="80850"/>
                    </a:lnTo>
                    <a:lnTo>
                      <a:pt x="74267" y="80340"/>
                    </a:lnTo>
                    <a:lnTo>
                      <a:pt x="74012" y="80085"/>
                    </a:lnTo>
                    <a:lnTo>
                      <a:pt x="74140" y="79829"/>
                    </a:lnTo>
                    <a:lnTo>
                      <a:pt x="74394" y="79702"/>
                    </a:lnTo>
                    <a:lnTo>
                      <a:pt x="75031" y="79574"/>
                    </a:lnTo>
                    <a:lnTo>
                      <a:pt x="75414" y="79574"/>
                    </a:lnTo>
                    <a:lnTo>
                      <a:pt x="75414" y="79574"/>
                    </a:lnTo>
                    <a:lnTo>
                      <a:pt x="75923" y="79829"/>
                    </a:lnTo>
                    <a:lnTo>
                      <a:pt x="77452" y="80340"/>
                    </a:lnTo>
                    <a:lnTo>
                      <a:pt x="78471" y="80595"/>
                    </a:lnTo>
                    <a:lnTo>
                      <a:pt x="79745" y="80722"/>
                    </a:lnTo>
                    <a:lnTo>
                      <a:pt x="81146" y="80722"/>
                    </a:lnTo>
                    <a:lnTo>
                      <a:pt x="82802" y="80595"/>
                    </a:lnTo>
                    <a:lnTo>
                      <a:pt x="84585" y="80340"/>
                    </a:lnTo>
                    <a:lnTo>
                      <a:pt x="86496" y="79702"/>
                    </a:lnTo>
                    <a:lnTo>
                      <a:pt x="88535" y="78937"/>
                    </a:lnTo>
                    <a:lnTo>
                      <a:pt x="90700" y="77662"/>
                    </a:lnTo>
                    <a:lnTo>
                      <a:pt x="92993" y="76131"/>
                    </a:lnTo>
                    <a:lnTo>
                      <a:pt x="95414" y="74091"/>
                    </a:lnTo>
                    <a:lnTo>
                      <a:pt x="97834" y="71668"/>
                    </a:lnTo>
                    <a:lnTo>
                      <a:pt x="100382" y="68607"/>
                    </a:lnTo>
                    <a:lnTo>
                      <a:pt x="100382" y="68607"/>
                    </a:lnTo>
                    <a:lnTo>
                      <a:pt x="102929" y="65547"/>
                    </a:lnTo>
                    <a:lnTo>
                      <a:pt x="105222" y="62869"/>
                    </a:lnTo>
                    <a:lnTo>
                      <a:pt x="107261" y="60573"/>
                    </a:lnTo>
                    <a:lnTo>
                      <a:pt x="109299" y="58533"/>
                    </a:lnTo>
                    <a:lnTo>
                      <a:pt x="111082" y="56875"/>
                    </a:lnTo>
                    <a:lnTo>
                      <a:pt x="112611" y="55472"/>
                    </a:lnTo>
                    <a:lnTo>
                      <a:pt x="114012" y="54197"/>
                    </a:lnTo>
                    <a:lnTo>
                      <a:pt x="115286" y="53304"/>
                    </a:lnTo>
                    <a:lnTo>
                      <a:pt x="117452" y="52029"/>
                    </a:lnTo>
                    <a:lnTo>
                      <a:pt x="118853" y="51392"/>
                    </a:lnTo>
                    <a:lnTo>
                      <a:pt x="119745" y="51137"/>
                    </a:lnTo>
                    <a:lnTo>
                      <a:pt x="120000" y="51009"/>
                    </a:lnTo>
                    <a:lnTo>
                      <a:pt x="120000" y="51009"/>
                    </a:lnTo>
                    <a:lnTo>
                      <a:pt x="112356" y="50626"/>
                    </a:lnTo>
                    <a:lnTo>
                      <a:pt x="106242" y="50499"/>
                    </a:lnTo>
                    <a:lnTo>
                      <a:pt x="101273" y="50626"/>
                    </a:lnTo>
                    <a:lnTo>
                      <a:pt x="97324" y="50882"/>
                    </a:lnTo>
                    <a:lnTo>
                      <a:pt x="94267" y="51264"/>
                    </a:lnTo>
                    <a:lnTo>
                      <a:pt x="91847" y="51774"/>
                    </a:lnTo>
                    <a:lnTo>
                      <a:pt x="87898" y="52667"/>
                    </a:lnTo>
                    <a:lnTo>
                      <a:pt x="87898" y="52667"/>
                    </a:lnTo>
                    <a:close/>
                  </a:path>
                </a:pathLst>
              </a:custGeom>
              <a:solidFill>
                <a:schemeClr val="accent1">
                  <a:alpha val="4705"/>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16" name="Shape 16"/>
              <p:cNvSpPr/>
              <p:nvPr/>
            </p:nvSpPr>
            <p:spPr>
              <a:xfrm rot="6220444">
                <a:off x="7291403" y="1558152"/>
                <a:ext cx="570505" cy="1349733"/>
              </a:xfrm>
              <a:custGeom>
                <a:pathLst>
                  <a:path extrusionOk="0" h="120000" w="120000">
                    <a:moveTo>
                      <a:pt x="108292" y="41354"/>
                    </a:moveTo>
                    <a:lnTo>
                      <a:pt x="108292" y="41354"/>
                    </a:lnTo>
                    <a:lnTo>
                      <a:pt x="103275" y="36759"/>
                    </a:lnTo>
                    <a:lnTo>
                      <a:pt x="97421" y="31634"/>
                    </a:lnTo>
                    <a:lnTo>
                      <a:pt x="91567" y="26509"/>
                    </a:lnTo>
                    <a:lnTo>
                      <a:pt x="86550" y="21030"/>
                    </a:lnTo>
                    <a:lnTo>
                      <a:pt x="84041" y="18379"/>
                    </a:lnTo>
                    <a:lnTo>
                      <a:pt x="82369" y="15729"/>
                    </a:lnTo>
                    <a:lnTo>
                      <a:pt x="81114" y="12901"/>
                    </a:lnTo>
                    <a:lnTo>
                      <a:pt x="79860" y="10250"/>
                    </a:lnTo>
                    <a:lnTo>
                      <a:pt x="79860" y="7599"/>
                    </a:lnTo>
                    <a:lnTo>
                      <a:pt x="79860" y="4948"/>
                    </a:lnTo>
                    <a:lnTo>
                      <a:pt x="81114" y="2474"/>
                    </a:lnTo>
                    <a:lnTo>
                      <a:pt x="82787" y="0"/>
                    </a:lnTo>
                    <a:lnTo>
                      <a:pt x="82787" y="0"/>
                    </a:lnTo>
                    <a:lnTo>
                      <a:pt x="76097" y="2650"/>
                    </a:lnTo>
                    <a:lnTo>
                      <a:pt x="68989" y="5832"/>
                    </a:lnTo>
                    <a:lnTo>
                      <a:pt x="59790" y="10073"/>
                    </a:lnTo>
                    <a:lnTo>
                      <a:pt x="49337" y="15022"/>
                    </a:lnTo>
                    <a:lnTo>
                      <a:pt x="43902" y="18026"/>
                    </a:lnTo>
                    <a:lnTo>
                      <a:pt x="38466" y="21030"/>
                    </a:lnTo>
                    <a:lnTo>
                      <a:pt x="33031" y="24212"/>
                    </a:lnTo>
                    <a:lnTo>
                      <a:pt x="28013" y="27569"/>
                    </a:lnTo>
                    <a:lnTo>
                      <a:pt x="22996" y="31104"/>
                    </a:lnTo>
                    <a:lnTo>
                      <a:pt x="17979" y="34815"/>
                    </a:lnTo>
                    <a:lnTo>
                      <a:pt x="13797" y="38527"/>
                    </a:lnTo>
                    <a:lnTo>
                      <a:pt x="10034" y="42238"/>
                    </a:lnTo>
                    <a:lnTo>
                      <a:pt x="6689" y="46126"/>
                    </a:lnTo>
                    <a:lnTo>
                      <a:pt x="3763" y="50191"/>
                    </a:lnTo>
                    <a:lnTo>
                      <a:pt x="1672" y="54256"/>
                    </a:lnTo>
                    <a:lnTo>
                      <a:pt x="418" y="58144"/>
                    </a:lnTo>
                    <a:lnTo>
                      <a:pt x="0" y="62209"/>
                    </a:lnTo>
                    <a:lnTo>
                      <a:pt x="418" y="64329"/>
                    </a:lnTo>
                    <a:lnTo>
                      <a:pt x="836" y="66273"/>
                    </a:lnTo>
                    <a:lnTo>
                      <a:pt x="1254" y="68394"/>
                    </a:lnTo>
                    <a:lnTo>
                      <a:pt x="2090" y="70338"/>
                    </a:lnTo>
                    <a:lnTo>
                      <a:pt x="3344" y="72282"/>
                    </a:lnTo>
                    <a:lnTo>
                      <a:pt x="5017" y="74403"/>
                    </a:lnTo>
                    <a:lnTo>
                      <a:pt x="6689" y="76347"/>
                    </a:lnTo>
                    <a:lnTo>
                      <a:pt x="8780" y="78291"/>
                    </a:lnTo>
                    <a:lnTo>
                      <a:pt x="11289" y="80235"/>
                    </a:lnTo>
                    <a:lnTo>
                      <a:pt x="14216" y="82179"/>
                    </a:lnTo>
                    <a:lnTo>
                      <a:pt x="17142" y="84123"/>
                    </a:lnTo>
                    <a:lnTo>
                      <a:pt x="20905" y="86067"/>
                    </a:lnTo>
                    <a:lnTo>
                      <a:pt x="24668" y="87835"/>
                    </a:lnTo>
                    <a:lnTo>
                      <a:pt x="28850" y="89779"/>
                    </a:lnTo>
                    <a:lnTo>
                      <a:pt x="33449" y="91546"/>
                    </a:lnTo>
                    <a:lnTo>
                      <a:pt x="38466" y="93313"/>
                    </a:lnTo>
                    <a:lnTo>
                      <a:pt x="43902" y="95081"/>
                    </a:lnTo>
                    <a:lnTo>
                      <a:pt x="49756" y="96848"/>
                    </a:lnTo>
                    <a:lnTo>
                      <a:pt x="49756" y="96848"/>
                    </a:lnTo>
                    <a:lnTo>
                      <a:pt x="48501" y="99852"/>
                    </a:lnTo>
                    <a:lnTo>
                      <a:pt x="46411" y="102857"/>
                    </a:lnTo>
                    <a:lnTo>
                      <a:pt x="44320" y="106038"/>
                    </a:lnTo>
                    <a:lnTo>
                      <a:pt x="42229" y="109042"/>
                    </a:lnTo>
                    <a:lnTo>
                      <a:pt x="39303" y="111870"/>
                    </a:lnTo>
                    <a:lnTo>
                      <a:pt x="35958" y="114344"/>
                    </a:lnTo>
                    <a:lnTo>
                      <a:pt x="33867" y="115405"/>
                    </a:lnTo>
                    <a:lnTo>
                      <a:pt x="31777" y="116288"/>
                    </a:lnTo>
                    <a:lnTo>
                      <a:pt x="29686" y="116995"/>
                    </a:lnTo>
                    <a:lnTo>
                      <a:pt x="27595" y="117525"/>
                    </a:lnTo>
                    <a:lnTo>
                      <a:pt x="27595" y="117525"/>
                    </a:lnTo>
                    <a:lnTo>
                      <a:pt x="27177" y="117702"/>
                    </a:lnTo>
                    <a:lnTo>
                      <a:pt x="26341" y="117879"/>
                    </a:lnTo>
                    <a:lnTo>
                      <a:pt x="26341" y="118232"/>
                    </a:lnTo>
                    <a:lnTo>
                      <a:pt x="27177" y="118762"/>
                    </a:lnTo>
                    <a:lnTo>
                      <a:pt x="27177" y="118762"/>
                    </a:lnTo>
                    <a:lnTo>
                      <a:pt x="28013" y="119116"/>
                    </a:lnTo>
                    <a:lnTo>
                      <a:pt x="30522" y="119823"/>
                    </a:lnTo>
                    <a:lnTo>
                      <a:pt x="32195" y="120000"/>
                    </a:lnTo>
                    <a:lnTo>
                      <a:pt x="33867" y="120000"/>
                    </a:lnTo>
                    <a:lnTo>
                      <a:pt x="35958" y="120000"/>
                    </a:lnTo>
                    <a:lnTo>
                      <a:pt x="38466" y="119646"/>
                    </a:lnTo>
                    <a:lnTo>
                      <a:pt x="38466" y="119646"/>
                    </a:lnTo>
                    <a:lnTo>
                      <a:pt x="39721" y="119469"/>
                    </a:lnTo>
                    <a:lnTo>
                      <a:pt x="40557" y="119469"/>
                    </a:lnTo>
                    <a:lnTo>
                      <a:pt x="41811" y="119293"/>
                    </a:lnTo>
                    <a:lnTo>
                      <a:pt x="43066" y="118762"/>
                    </a:lnTo>
                    <a:lnTo>
                      <a:pt x="43066" y="118762"/>
                    </a:lnTo>
                    <a:lnTo>
                      <a:pt x="44738" y="117525"/>
                    </a:lnTo>
                    <a:lnTo>
                      <a:pt x="46829" y="115935"/>
                    </a:lnTo>
                    <a:lnTo>
                      <a:pt x="48501" y="113991"/>
                    </a:lnTo>
                    <a:lnTo>
                      <a:pt x="50592" y="111693"/>
                    </a:lnTo>
                    <a:lnTo>
                      <a:pt x="54773" y="105508"/>
                    </a:lnTo>
                    <a:lnTo>
                      <a:pt x="58954" y="97378"/>
                    </a:lnTo>
                    <a:lnTo>
                      <a:pt x="58954" y="97378"/>
                    </a:lnTo>
                    <a:lnTo>
                      <a:pt x="62299" y="97378"/>
                    </a:lnTo>
                    <a:lnTo>
                      <a:pt x="66480" y="97201"/>
                    </a:lnTo>
                    <a:lnTo>
                      <a:pt x="70662" y="97025"/>
                    </a:lnTo>
                    <a:lnTo>
                      <a:pt x="75261" y="96494"/>
                    </a:lnTo>
                    <a:lnTo>
                      <a:pt x="79860" y="95964"/>
                    </a:lnTo>
                    <a:lnTo>
                      <a:pt x="84459" y="94904"/>
                    </a:lnTo>
                    <a:lnTo>
                      <a:pt x="89059" y="93843"/>
                    </a:lnTo>
                    <a:lnTo>
                      <a:pt x="94076" y="92253"/>
                    </a:lnTo>
                    <a:lnTo>
                      <a:pt x="98675" y="90486"/>
                    </a:lnTo>
                    <a:lnTo>
                      <a:pt x="102857" y="88188"/>
                    </a:lnTo>
                    <a:lnTo>
                      <a:pt x="107038" y="85537"/>
                    </a:lnTo>
                    <a:lnTo>
                      <a:pt x="110383" y="82533"/>
                    </a:lnTo>
                    <a:lnTo>
                      <a:pt x="113728" y="78998"/>
                    </a:lnTo>
                    <a:lnTo>
                      <a:pt x="116236" y="74756"/>
                    </a:lnTo>
                    <a:lnTo>
                      <a:pt x="118327" y="70162"/>
                    </a:lnTo>
                    <a:lnTo>
                      <a:pt x="120000" y="65036"/>
                    </a:lnTo>
                    <a:lnTo>
                      <a:pt x="120000" y="65036"/>
                    </a:lnTo>
                    <a:lnTo>
                      <a:pt x="120000" y="62916"/>
                    </a:lnTo>
                    <a:lnTo>
                      <a:pt x="119581" y="60618"/>
                    </a:lnTo>
                    <a:lnTo>
                      <a:pt x="118745" y="57614"/>
                    </a:lnTo>
                    <a:lnTo>
                      <a:pt x="117491" y="54079"/>
                    </a:lnTo>
                    <a:lnTo>
                      <a:pt x="115400" y="50014"/>
                    </a:lnTo>
                    <a:lnTo>
                      <a:pt x="112473" y="45773"/>
                    </a:lnTo>
                    <a:lnTo>
                      <a:pt x="110383" y="43652"/>
                    </a:lnTo>
                    <a:lnTo>
                      <a:pt x="108292" y="41354"/>
                    </a:lnTo>
                    <a:lnTo>
                      <a:pt x="108292" y="41354"/>
                    </a:lnTo>
                    <a:close/>
                  </a:path>
                </a:pathLst>
              </a:custGeom>
              <a:solidFill>
                <a:schemeClr val="accent1">
                  <a:alpha val="4705"/>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17" name="Shape 17"/>
              <p:cNvSpPr/>
              <p:nvPr/>
            </p:nvSpPr>
            <p:spPr>
              <a:xfrm rot="6533397">
                <a:off x="7959862" y="4914145"/>
                <a:ext cx="854656" cy="1307334"/>
              </a:xfrm>
              <a:custGeom>
                <a:pathLst>
                  <a:path extrusionOk="0" h="120000" w="120000">
                    <a:moveTo>
                      <a:pt x="117457" y="60831"/>
                    </a:moveTo>
                    <a:lnTo>
                      <a:pt x="117457" y="60831"/>
                    </a:lnTo>
                    <a:lnTo>
                      <a:pt x="118474" y="58670"/>
                    </a:lnTo>
                    <a:lnTo>
                      <a:pt x="119237" y="56343"/>
                    </a:lnTo>
                    <a:lnTo>
                      <a:pt x="119745" y="54016"/>
                    </a:lnTo>
                    <a:lnTo>
                      <a:pt x="120000" y="51689"/>
                    </a:lnTo>
                    <a:lnTo>
                      <a:pt x="119745" y="49695"/>
                    </a:lnTo>
                    <a:lnTo>
                      <a:pt x="119237" y="48033"/>
                    </a:lnTo>
                    <a:lnTo>
                      <a:pt x="118728" y="47368"/>
                    </a:lnTo>
                    <a:lnTo>
                      <a:pt x="118474" y="46869"/>
                    </a:lnTo>
                    <a:lnTo>
                      <a:pt x="117711" y="46371"/>
                    </a:lnTo>
                    <a:lnTo>
                      <a:pt x="117203" y="46204"/>
                    </a:lnTo>
                    <a:lnTo>
                      <a:pt x="117203" y="46204"/>
                    </a:lnTo>
                    <a:lnTo>
                      <a:pt x="116440" y="46038"/>
                    </a:lnTo>
                    <a:lnTo>
                      <a:pt x="115169" y="45872"/>
                    </a:lnTo>
                    <a:lnTo>
                      <a:pt x="112627" y="46038"/>
                    </a:lnTo>
                    <a:lnTo>
                      <a:pt x="109576" y="46371"/>
                    </a:lnTo>
                    <a:lnTo>
                      <a:pt x="106525" y="47036"/>
                    </a:lnTo>
                    <a:lnTo>
                      <a:pt x="100169" y="48365"/>
                    </a:lnTo>
                    <a:lnTo>
                      <a:pt x="95593" y="49529"/>
                    </a:lnTo>
                    <a:lnTo>
                      <a:pt x="95593" y="49529"/>
                    </a:lnTo>
                    <a:lnTo>
                      <a:pt x="95338" y="49529"/>
                    </a:lnTo>
                    <a:lnTo>
                      <a:pt x="95338" y="49529"/>
                    </a:lnTo>
                    <a:lnTo>
                      <a:pt x="92288" y="50526"/>
                    </a:lnTo>
                    <a:lnTo>
                      <a:pt x="89745" y="51357"/>
                    </a:lnTo>
                    <a:lnTo>
                      <a:pt x="87966" y="52354"/>
                    </a:lnTo>
                    <a:lnTo>
                      <a:pt x="86186" y="53019"/>
                    </a:lnTo>
                    <a:lnTo>
                      <a:pt x="84152" y="54349"/>
                    </a:lnTo>
                    <a:lnTo>
                      <a:pt x="83644" y="54681"/>
                    </a:lnTo>
                    <a:lnTo>
                      <a:pt x="83135" y="54847"/>
                    </a:lnTo>
                    <a:lnTo>
                      <a:pt x="83135" y="54847"/>
                    </a:lnTo>
                    <a:lnTo>
                      <a:pt x="82627" y="54847"/>
                    </a:lnTo>
                    <a:lnTo>
                      <a:pt x="82372" y="54681"/>
                    </a:lnTo>
                    <a:lnTo>
                      <a:pt x="82627" y="54349"/>
                    </a:lnTo>
                    <a:lnTo>
                      <a:pt x="82627" y="54349"/>
                    </a:lnTo>
                    <a:lnTo>
                      <a:pt x="83898" y="53019"/>
                    </a:lnTo>
                    <a:lnTo>
                      <a:pt x="92033" y="45540"/>
                    </a:lnTo>
                    <a:lnTo>
                      <a:pt x="92033" y="45540"/>
                    </a:lnTo>
                    <a:lnTo>
                      <a:pt x="93559" y="43878"/>
                    </a:lnTo>
                    <a:lnTo>
                      <a:pt x="94576" y="42049"/>
                    </a:lnTo>
                    <a:lnTo>
                      <a:pt x="95084" y="40221"/>
                    </a:lnTo>
                    <a:lnTo>
                      <a:pt x="95338" y="38393"/>
                    </a:lnTo>
                    <a:lnTo>
                      <a:pt x="95338" y="36398"/>
                    </a:lnTo>
                    <a:lnTo>
                      <a:pt x="95084" y="34404"/>
                    </a:lnTo>
                    <a:lnTo>
                      <a:pt x="94576" y="32409"/>
                    </a:lnTo>
                    <a:lnTo>
                      <a:pt x="94067" y="30581"/>
                    </a:lnTo>
                    <a:lnTo>
                      <a:pt x="92542" y="27257"/>
                    </a:lnTo>
                    <a:lnTo>
                      <a:pt x="91016" y="24432"/>
                    </a:lnTo>
                    <a:lnTo>
                      <a:pt x="89237" y="21939"/>
                    </a:lnTo>
                    <a:lnTo>
                      <a:pt x="89237" y="21939"/>
                    </a:lnTo>
                    <a:lnTo>
                      <a:pt x="86440" y="21606"/>
                    </a:lnTo>
                    <a:lnTo>
                      <a:pt x="83898" y="21108"/>
                    </a:lnTo>
                    <a:lnTo>
                      <a:pt x="81610" y="20609"/>
                    </a:lnTo>
                    <a:lnTo>
                      <a:pt x="79322" y="19944"/>
                    </a:lnTo>
                    <a:lnTo>
                      <a:pt x="75508" y="18614"/>
                    </a:lnTo>
                    <a:lnTo>
                      <a:pt x="71949" y="16952"/>
                    </a:lnTo>
                    <a:lnTo>
                      <a:pt x="69152" y="15290"/>
                    </a:lnTo>
                    <a:lnTo>
                      <a:pt x="66864" y="13462"/>
                    </a:lnTo>
                    <a:lnTo>
                      <a:pt x="64830" y="11468"/>
                    </a:lnTo>
                    <a:lnTo>
                      <a:pt x="63305" y="9639"/>
                    </a:lnTo>
                    <a:lnTo>
                      <a:pt x="62288" y="7645"/>
                    </a:lnTo>
                    <a:lnTo>
                      <a:pt x="61271" y="5983"/>
                    </a:lnTo>
                    <a:lnTo>
                      <a:pt x="60762" y="4321"/>
                    </a:lnTo>
                    <a:lnTo>
                      <a:pt x="60254" y="2825"/>
                    </a:lnTo>
                    <a:lnTo>
                      <a:pt x="60000" y="664"/>
                    </a:lnTo>
                    <a:lnTo>
                      <a:pt x="60000" y="0"/>
                    </a:lnTo>
                    <a:lnTo>
                      <a:pt x="60000" y="166"/>
                    </a:lnTo>
                    <a:lnTo>
                      <a:pt x="60000" y="0"/>
                    </a:lnTo>
                    <a:lnTo>
                      <a:pt x="60000" y="0"/>
                    </a:lnTo>
                    <a:lnTo>
                      <a:pt x="59745" y="664"/>
                    </a:lnTo>
                    <a:lnTo>
                      <a:pt x="59491" y="2825"/>
                    </a:lnTo>
                    <a:lnTo>
                      <a:pt x="59237" y="4321"/>
                    </a:lnTo>
                    <a:lnTo>
                      <a:pt x="58474" y="5983"/>
                    </a:lnTo>
                    <a:lnTo>
                      <a:pt x="57711" y="7645"/>
                    </a:lnTo>
                    <a:lnTo>
                      <a:pt x="56440" y="9639"/>
                    </a:lnTo>
                    <a:lnTo>
                      <a:pt x="54915" y="11468"/>
                    </a:lnTo>
                    <a:lnTo>
                      <a:pt x="53135" y="13462"/>
                    </a:lnTo>
                    <a:lnTo>
                      <a:pt x="50593" y="15290"/>
                    </a:lnTo>
                    <a:lnTo>
                      <a:pt x="47796" y="16952"/>
                    </a:lnTo>
                    <a:lnTo>
                      <a:pt x="44491" y="18614"/>
                    </a:lnTo>
                    <a:lnTo>
                      <a:pt x="40423" y="19944"/>
                    </a:lnTo>
                    <a:lnTo>
                      <a:pt x="38135" y="20609"/>
                    </a:lnTo>
                    <a:lnTo>
                      <a:pt x="35847" y="21108"/>
                    </a:lnTo>
                    <a:lnTo>
                      <a:pt x="33305" y="21606"/>
                    </a:lnTo>
                    <a:lnTo>
                      <a:pt x="30508" y="21939"/>
                    </a:lnTo>
                    <a:lnTo>
                      <a:pt x="30508" y="21939"/>
                    </a:lnTo>
                    <a:lnTo>
                      <a:pt x="28728" y="24432"/>
                    </a:lnTo>
                    <a:lnTo>
                      <a:pt x="27203" y="27257"/>
                    </a:lnTo>
                    <a:lnTo>
                      <a:pt x="25677" y="30581"/>
                    </a:lnTo>
                    <a:lnTo>
                      <a:pt x="25169" y="32409"/>
                    </a:lnTo>
                    <a:lnTo>
                      <a:pt x="24661" y="34404"/>
                    </a:lnTo>
                    <a:lnTo>
                      <a:pt x="24406" y="36398"/>
                    </a:lnTo>
                    <a:lnTo>
                      <a:pt x="24406" y="38393"/>
                    </a:lnTo>
                    <a:lnTo>
                      <a:pt x="24661" y="40221"/>
                    </a:lnTo>
                    <a:lnTo>
                      <a:pt x="25169" y="42049"/>
                    </a:lnTo>
                    <a:lnTo>
                      <a:pt x="26440" y="43878"/>
                    </a:lnTo>
                    <a:lnTo>
                      <a:pt x="27711" y="45540"/>
                    </a:lnTo>
                    <a:lnTo>
                      <a:pt x="27711" y="45540"/>
                    </a:lnTo>
                    <a:lnTo>
                      <a:pt x="35847" y="53019"/>
                    </a:lnTo>
                    <a:lnTo>
                      <a:pt x="37118" y="54349"/>
                    </a:lnTo>
                    <a:lnTo>
                      <a:pt x="37118" y="54349"/>
                    </a:lnTo>
                    <a:lnTo>
                      <a:pt x="37372" y="54681"/>
                    </a:lnTo>
                    <a:lnTo>
                      <a:pt x="37118" y="54847"/>
                    </a:lnTo>
                    <a:lnTo>
                      <a:pt x="36610" y="54847"/>
                    </a:lnTo>
                    <a:lnTo>
                      <a:pt x="36610" y="54847"/>
                    </a:lnTo>
                    <a:lnTo>
                      <a:pt x="36101" y="54681"/>
                    </a:lnTo>
                    <a:lnTo>
                      <a:pt x="35593" y="54349"/>
                    </a:lnTo>
                    <a:lnTo>
                      <a:pt x="33813" y="53185"/>
                    </a:lnTo>
                    <a:lnTo>
                      <a:pt x="32288" y="52520"/>
                    </a:lnTo>
                    <a:lnTo>
                      <a:pt x="30508" y="51689"/>
                    </a:lnTo>
                    <a:lnTo>
                      <a:pt x="28474" y="50858"/>
                    </a:lnTo>
                    <a:lnTo>
                      <a:pt x="25677" y="50027"/>
                    </a:lnTo>
                    <a:lnTo>
                      <a:pt x="25677" y="49861"/>
                    </a:lnTo>
                    <a:lnTo>
                      <a:pt x="25677" y="49861"/>
                    </a:lnTo>
                    <a:lnTo>
                      <a:pt x="22881" y="49196"/>
                    </a:lnTo>
                    <a:lnTo>
                      <a:pt x="16016" y="47534"/>
                    </a:lnTo>
                    <a:lnTo>
                      <a:pt x="12203" y="46703"/>
                    </a:lnTo>
                    <a:lnTo>
                      <a:pt x="8389" y="46204"/>
                    </a:lnTo>
                    <a:lnTo>
                      <a:pt x="5338" y="45872"/>
                    </a:lnTo>
                    <a:lnTo>
                      <a:pt x="3813" y="45872"/>
                    </a:lnTo>
                    <a:lnTo>
                      <a:pt x="2796" y="46204"/>
                    </a:lnTo>
                    <a:lnTo>
                      <a:pt x="2796" y="46204"/>
                    </a:lnTo>
                    <a:lnTo>
                      <a:pt x="2288" y="46371"/>
                    </a:lnTo>
                    <a:lnTo>
                      <a:pt x="1779" y="46703"/>
                    </a:lnTo>
                    <a:lnTo>
                      <a:pt x="1016" y="47867"/>
                    </a:lnTo>
                    <a:lnTo>
                      <a:pt x="254" y="49362"/>
                    </a:lnTo>
                    <a:lnTo>
                      <a:pt x="0" y="51191"/>
                    </a:lnTo>
                    <a:lnTo>
                      <a:pt x="254" y="53185"/>
                    </a:lnTo>
                    <a:lnTo>
                      <a:pt x="508" y="55346"/>
                    </a:lnTo>
                    <a:lnTo>
                      <a:pt x="1016" y="57506"/>
                    </a:lnTo>
                    <a:lnTo>
                      <a:pt x="2033" y="59667"/>
                    </a:lnTo>
                    <a:lnTo>
                      <a:pt x="2033" y="59667"/>
                    </a:lnTo>
                    <a:lnTo>
                      <a:pt x="2033" y="60332"/>
                    </a:lnTo>
                    <a:lnTo>
                      <a:pt x="2033" y="60332"/>
                    </a:lnTo>
                    <a:lnTo>
                      <a:pt x="2796" y="61495"/>
                    </a:lnTo>
                    <a:lnTo>
                      <a:pt x="3813" y="62659"/>
                    </a:lnTo>
                    <a:lnTo>
                      <a:pt x="4830" y="63822"/>
                    </a:lnTo>
                    <a:lnTo>
                      <a:pt x="6355" y="64986"/>
                    </a:lnTo>
                    <a:lnTo>
                      <a:pt x="6355" y="64986"/>
                    </a:lnTo>
                    <a:lnTo>
                      <a:pt x="6610" y="64986"/>
                    </a:lnTo>
                    <a:lnTo>
                      <a:pt x="6610" y="64986"/>
                    </a:lnTo>
                    <a:lnTo>
                      <a:pt x="7627" y="65650"/>
                    </a:lnTo>
                    <a:lnTo>
                      <a:pt x="8898" y="66149"/>
                    </a:lnTo>
                    <a:lnTo>
                      <a:pt x="9915" y="66481"/>
                    </a:lnTo>
                    <a:lnTo>
                      <a:pt x="11186" y="66814"/>
                    </a:lnTo>
                    <a:lnTo>
                      <a:pt x="11186" y="66814"/>
                    </a:lnTo>
                    <a:lnTo>
                      <a:pt x="13220" y="67146"/>
                    </a:lnTo>
                    <a:lnTo>
                      <a:pt x="16271" y="68310"/>
                    </a:lnTo>
                    <a:lnTo>
                      <a:pt x="17542" y="68975"/>
                    </a:lnTo>
                    <a:lnTo>
                      <a:pt x="19067" y="69806"/>
                    </a:lnTo>
                    <a:lnTo>
                      <a:pt x="20338" y="70803"/>
                    </a:lnTo>
                    <a:lnTo>
                      <a:pt x="21355" y="71966"/>
                    </a:lnTo>
                    <a:lnTo>
                      <a:pt x="22372" y="73130"/>
                    </a:lnTo>
                    <a:lnTo>
                      <a:pt x="22627" y="74459"/>
                    </a:lnTo>
                    <a:lnTo>
                      <a:pt x="22627" y="75789"/>
                    </a:lnTo>
                    <a:lnTo>
                      <a:pt x="22118" y="77285"/>
                    </a:lnTo>
                    <a:lnTo>
                      <a:pt x="21101" y="78781"/>
                    </a:lnTo>
                    <a:lnTo>
                      <a:pt x="19322" y="80443"/>
                    </a:lnTo>
                    <a:lnTo>
                      <a:pt x="16779" y="82105"/>
                    </a:lnTo>
                    <a:lnTo>
                      <a:pt x="13474" y="83767"/>
                    </a:lnTo>
                    <a:lnTo>
                      <a:pt x="13474" y="83767"/>
                    </a:lnTo>
                    <a:lnTo>
                      <a:pt x="15000" y="83767"/>
                    </a:lnTo>
                    <a:lnTo>
                      <a:pt x="16779" y="83767"/>
                    </a:lnTo>
                    <a:lnTo>
                      <a:pt x="19322" y="84099"/>
                    </a:lnTo>
                    <a:lnTo>
                      <a:pt x="22118" y="84432"/>
                    </a:lnTo>
                    <a:lnTo>
                      <a:pt x="25677" y="85096"/>
                    </a:lnTo>
                    <a:lnTo>
                      <a:pt x="29237" y="85927"/>
                    </a:lnTo>
                    <a:lnTo>
                      <a:pt x="33050" y="87257"/>
                    </a:lnTo>
                    <a:lnTo>
                      <a:pt x="33050" y="87257"/>
                    </a:lnTo>
                    <a:lnTo>
                      <a:pt x="34830" y="87756"/>
                    </a:lnTo>
                    <a:lnTo>
                      <a:pt x="36610" y="88088"/>
                    </a:lnTo>
                    <a:lnTo>
                      <a:pt x="38644" y="88421"/>
                    </a:lnTo>
                    <a:lnTo>
                      <a:pt x="40423" y="88421"/>
                    </a:lnTo>
                    <a:lnTo>
                      <a:pt x="42203" y="88421"/>
                    </a:lnTo>
                    <a:lnTo>
                      <a:pt x="43983" y="88254"/>
                    </a:lnTo>
                    <a:lnTo>
                      <a:pt x="47288" y="87756"/>
                    </a:lnTo>
                    <a:lnTo>
                      <a:pt x="50338" y="86925"/>
                    </a:lnTo>
                    <a:lnTo>
                      <a:pt x="53135" y="86094"/>
                    </a:lnTo>
                    <a:lnTo>
                      <a:pt x="56440" y="84764"/>
                    </a:lnTo>
                    <a:lnTo>
                      <a:pt x="56440" y="84764"/>
                    </a:lnTo>
                    <a:lnTo>
                      <a:pt x="56440" y="87257"/>
                    </a:lnTo>
                    <a:lnTo>
                      <a:pt x="56440" y="91080"/>
                    </a:lnTo>
                    <a:lnTo>
                      <a:pt x="56186" y="95734"/>
                    </a:lnTo>
                    <a:lnTo>
                      <a:pt x="55423" y="100886"/>
                    </a:lnTo>
                    <a:lnTo>
                      <a:pt x="54661" y="103545"/>
                    </a:lnTo>
                    <a:lnTo>
                      <a:pt x="53898" y="106038"/>
                    </a:lnTo>
                    <a:lnTo>
                      <a:pt x="53135" y="108531"/>
                    </a:lnTo>
                    <a:lnTo>
                      <a:pt x="51864" y="110858"/>
                    </a:lnTo>
                    <a:lnTo>
                      <a:pt x="50593" y="113019"/>
                    </a:lnTo>
                    <a:lnTo>
                      <a:pt x="49067" y="114847"/>
                    </a:lnTo>
                    <a:lnTo>
                      <a:pt x="47288" y="116343"/>
                    </a:lnTo>
                    <a:lnTo>
                      <a:pt x="46271" y="117008"/>
                    </a:lnTo>
                    <a:lnTo>
                      <a:pt x="45254" y="117506"/>
                    </a:lnTo>
                    <a:lnTo>
                      <a:pt x="45254" y="117506"/>
                    </a:lnTo>
                    <a:lnTo>
                      <a:pt x="44745" y="117673"/>
                    </a:lnTo>
                    <a:lnTo>
                      <a:pt x="44491" y="118005"/>
                    </a:lnTo>
                    <a:lnTo>
                      <a:pt x="44237" y="118171"/>
                    </a:lnTo>
                    <a:lnTo>
                      <a:pt x="44491" y="118504"/>
                    </a:lnTo>
                    <a:lnTo>
                      <a:pt x="44745" y="118670"/>
                    </a:lnTo>
                    <a:lnTo>
                      <a:pt x="45000" y="119002"/>
                    </a:lnTo>
                    <a:lnTo>
                      <a:pt x="45000" y="119002"/>
                    </a:lnTo>
                    <a:lnTo>
                      <a:pt x="46016" y="119501"/>
                    </a:lnTo>
                    <a:lnTo>
                      <a:pt x="46779" y="119667"/>
                    </a:lnTo>
                    <a:lnTo>
                      <a:pt x="47796" y="120000"/>
                    </a:lnTo>
                    <a:lnTo>
                      <a:pt x="49067" y="120000"/>
                    </a:lnTo>
                    <a:lnTo>
                      <a:pt x="50593" y="120000"/>
                    </a:lnTo>
                    <a:lnTo>
                      <a:pt x="52118" y="119667"/>
                    </a:lnTo>
                    <a:lnTo>
                      <a:pt x="53644" y="119168"/>
                    </a:lnTo>
                    <a:lnTo>
                      <a:pt x="53644" y="119168"/>
                    </a:lnTo>
                    <a:lnTo>
                      <a:pt x="54406" y="118836"/>
                    </a:lnTo>
                    <a:lnTo>
                      <a:pt x="55169" y="118836"/>
                    </a:lnTo>
                    <a:lnTo>
                      <a:pt x="56186" y="118670"/>
                    </a:lnTo>
                    <a:lnTo>
                      <a:pt x="56440" y="118337"/>
                    </a:lnTo>
                    <a:lnTo>
                      <a:pt x="56949" y="117839"/>
                    </a:lnTo>
                    <a:lnTo>
                      <a:pt x="56949" y="117839"/>
                    </a:lnTo>
                    <a:lnTo>
                      <a:pt x="58220" y="116177"/>
                    </a:lnTo>
                    <a:lnTo>
                      <a:pt x="59237" y="113850"/>
                    </a:lnTo>
                    <a:lnTo>
                      <a:pt x="60254" y="110858"/>
                    </a:lnTo>
                    <a:lnTo>
                      <a:pt x="61271" y="107036"/>
                    </a:lnTo>
                    <a:lnTo>
                      <a:pt x="62033" y="102714"/>
                    </a:lnTo>
                    <a:lnTo>
                      <a:pt x="62796" y="97562"/>
                    </a:lnTo>
                    <a:lnTo>
                      <a:pt x="63305" y="91745"/>
                    </a:lnTo>
                    <a:lnTo>
                      <a:pt x="63813" y="84930"/>
                    </a:lnTo>
                    <a:lnTo>
                      <a:pt x="63813" y="84930"/>
                    </a:lnTo>
                    <a:lnTo>
                      <a:pt x="65593" y="85595"/>
                    </a:lnTo>
                    <a:lnTo>
                      <a:pt x="67627" y="86426"/>
                    </a:lnTo>
                    <a:lnTo>
                      <a:pt x="70169" y="87257"/>
                    </a:lnTo>
                    <a:lnTo>
                      <a:pt x="73220" y="87922"/>
                    </a:lnTo>
                    <a:lnTo>
                      <a:pt x="76525" y="88254"/>
                    </a:lnTo>
                    <a:lnTo>
                      <a:pt x="78305" y="88421"/>
                    </a:lnTo>
                    <a:lnTo>
                      <a:pt x="79830" y="88421"/>
                    </a:lnTo>
                    <a:lnTo>
                      <a:pt x="81610" y="88421"/>
                    </a:lnTo>
                    <a:lnTo>
                      <a:pt x="83389" y="88088"/>
                    </a:lnTo>
                    <a:lnTo>
                      <a:pt x="84915" y="87756"/>
                    </a:lnTo>
                    <a:lnTo>
                      <a:pt x="86694" y="87257"/>
                    </a:lnTo>
                    <a:lnTo>
                      <a:pt x="86694" y="87257"/>
                    </a:lnTo>
                    <a:lnTo>
                      <a:pt x="90508" y="85927"/>
                    </a:lnTo>
                    <a:lnTo>
                      <a:pt x="94322" y="85096"/>
                    </a:lnTo>
                    <a:lnTo>
                      <a:pt x="97627" y="84432"/>
                    </a:lnTo>
                    <a:lnTo>
                      <a:pt x="100423" y="84099"/>
                    </a:lnTo>
                    <a:lnTo>
                      <a:pt x="102966" y="83767"/>
                    </a:lnTo>
                    <a:lnTo>
                      <a:pt x="104745" y="83767"/>
                    </a:lnTo>
                    <a:lnTo>
                      <a:pt x="106271" y="83767"/>
                    </a:lnTo>
                    <a:lnTo>
                      <a:pt x="106271" y="83767"/>
                    </a:lnTo>
                    <a:lnTo>
                      <a:pt x="102966" y="82105"/>
                    </a:lnTo>
                    <a:lnTo>
                      <a:pt x="100423" y="80443"/>
                    </a:lnTo>
                    <a:lnTo>
                      <a:pt x="98644" y="78781"/>
                    </a:lnTo>
                    <a:lnTo>
                      <a:pt x="97627" y="77285"/>
                    </a:lnTo>
                    <a:lnTo>
                      <a:pt x="97118" y="75789"/>
                    </a:lnTo>
                    <a:lnTo>
                      <a:pt x="97118" y="74459"/>
                    </a:lnTo>
                    <a:lnTo>
                      <a:pt x="97627" y="73130"/>
                    </a:lnTo>
                    <a:lnTo>
                      <a:pt x="98389" y="71966"/>
                    </a:lnTo>
                    <a:lnTo>
                      <a:pt x="99406" y="70803"/>
                    </a:lnTo>
                    <a:lnTo>
                      <a:pt x="100677" y="69806"/>
                    </a:lnTo>
                    <a:lnTo>
                      <a:pt x="102203" y="68975"/>
                    </a:lnTo>
                    <a:lnTo>
                      <a:pt x="103728" y="68310"/>
                    </a:lnTo>
                    <a:lnTo>
                      <a:pt x="106525" y="67146"/>
                    </a:lnTo>
                    <a:lnTo>
                      <a:pt x="108559" y="66814"/>
                    </a:lnTo>
                    <a:lnTo>
                      <a:pt x="108559" y="66814"/>
                    </a:lnTo>
                    <a:lnTo>
                      <a:pt x="110338" y="66315"/>
                    </a:lnTo>
                    <a:lnTo>
                      <a:pt x="112118" y="65650"/>
                    </a:lnTo>
                    <a:lnTo>
                      <a:pt x="112118" y="65650"/>
                    </a:lnTo>
                    <a:lnTo>
                      <a:pt x="112118" y="65650"/>
                    </a:lnTo>
                    <a:lnTo>
                      <a:pt x="113389" y="64986"/>
                    </a:lnTo>
                    <a:lnTo>
                      <a:pt x="114661" y="64155"/>
                    </a:lnTo>
                    <a:lnTo>
                      <a:pt x="115677" y="63324"/>
                    </a:lnTo>
                    <a:lnTo>
                      <a:pt x="116694" y="62160"/>
                    </a:lnTo>
                    <a:lnTo>
                      <a:pt x="116694" y="62160"/>
                    </a:lnTo>
                    <a:lnTo>
                      <a:pt x="117457" y="60831"/>
                    </a:lnTo>
                    <a:lnTo>
                      <a:pt x="117457" y="60831"/>
                    </a:lnTo>
                    <a:close/>
                  </a:path>
                </a:pathLst>
              </a:custGeom>
              <a:solidFill>
                <a:schemeClr val="accent1">
                  <a:alpha val="4705"/>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18" name="Shape 18"/>
              <p:cNvSpPr/>
              <p:nvPr/>
            </p:nvSpPr>
            <p:spPr>
              <a:xfrm rot="7604267">
                <a:off x="7426592" y="5451070"/>
                <a:ext cx="795973" cy="1524580"/>
              </a:xfrm>
              <a:custGeom>
                <a:pathLst>
                  <a:path extrusionOk="0" h="120000" w="120000">
                    <a:moveTo>
                      <a:pt x="120000" y="33209"/>
                    </a:moveTo>
                    <a:lnTo>
                      <a:pt x="120000" y="33209"/>
                    </a:lnTo>
                    <a:lnTo>
                      <a:pt x="116525" y="34325"/>
                    </a:lnTo>
                    <a:lnTo>
                      <a:pt x="113051" y="35162"/>
                    </a:lnTo>
                    <a:lnTo>
                      <a:pt x="110111" y="35720"/>
                    </a:lnTo>
                    <a:lnTo>
                      <a:pt x="107171" y="36139"/>
                    </a:lnTo>
                    <a:lnTo>
                      <a:pt x="104498" y="36279"/>
                    </a:lnTo>
                    <a:lnTo>
                      <a:pt x="102093" y="36418"/>
                    </a:lnTo>
                    <a:lnTo>
                      <a:pt x="99688" y="36279"/>
                    </a:lnTo>
                    <a:lnTo>
                      <a:pt x="97550" y="35860"/>
                    </a:lnTo>
                    <a:lnTo>
                      <a:pt x="95679" y="35441"/>
                    </a:lnTo>
                    <a:lnTo>
                      <a:pt x="93808" y="34883"/>
                    </a:lnTo>
                    <a:lnTo>
                      <a:pt x="92204" y="34186"/>
                    </a:lnTo>
                    <a:lnTo>
                      <a:pt x="90868" y="33488"/>
                    </a:lnTo>
                    <a:lnTo>
                      <a:pt x="89532" y="32511"/>
                    </a:lnTo>
                    <a:lnTo>
                      <a:pt x="88195" y="31534"/>
                    </a:lnTo>
                    <a:lnTo>
                      <a:pt x="86325" y="29441"/>
                    </a:lnTo>
                    <a:lnTo>
                      <a:pt x="84721" y="27209"/>
                    </a:lnTo>
                    <a:lnTo>
                      <a:pt x="83652" y="24976"/>
                    </a:lnTo>
                    <a:lnTo>
                      <a:pt x="82850" y="22744"/>
                    </a:lnTo>
                    <a:lnTo>
                      <a:pt x="82316" y="20651"/>
                    </a:lnTo>
                    <a:lnTo>
                      <a:pt x="81781" y="17441"/>
                    </a:lnTo>
                    <a:lnTo>
                      <a:pt x="81781" y="16186"/>
                    </a:lnTo>
                    <a:lnTo>
                      <a:pt x="81781" y="16186"/>
                    </a:lnTo>
                    <a:lnTo>
                      <a:pt x="79910" y="15906"/>
                    </a:lnTo>
                    <a:lnTo>
                      <a:pt x="78040" y="15488"/>
                    </a:lnTo>
                    <a:lnTo>
                      <a:pt x="76169" y="14651"/>
                    </a:lnTo>
                    <a:lnTo>
                      <a:pt x="74298" y="13813"/>
                    </a:lnTo>
                    <a:lnTo>
                      <a:pt x="72160" y="12837"/>
                    </a:lnTo>
                    <a:lnTo>
                      <a:pt x="70289" y="11720"/>
                    </a:lnTo>
                    <a:lnTo>
                      <a:pt x="66547" y="9209"/>
                    </a:lnTo>
                    <a:lnTo>
                      <a:pt x="63340" y="6697"/>
                    </a:lnTo>
                    <a:lnTo>
                      <a:pt x="60400" y="4325"/>
                    </a:lnTo>
                    <a:lnTo>
                      <a:pt x="56659" y="976"/>
                    </a:lnTo>
                    <a:lnTo>
                      <a:pt x="56659" y="976"/>
                    </a:lnTo>
                    <a:lnTo>
                      <a:pt x="56391" y="0"/>
                    </a:lnTo>
                    <a:lnTo>
                      <a:pt x="56391" y="0"/>
                    </a:lnTo>
                    <a:lnTo>
                      <a:pt x="54253" y="2372"/>
                    </a:lnTo>
                    <a:lnTo>
                      <a:pt x="52115" y="4883"/>
                    </a:lnTo>
                    <a:lnTo>
                      <a:pt x="49175" y="7953"/>
                    </a:lnTo>
                    <a:lnTo>
                      <a:pt x="45701" y="10883"/>
                    </a:lnTo>
                    <a:lnTo>
                      <a:pt x="43830" y="12418"/>
                    </a:lnTo>
                    <a:lnTo>
                      <a:pt x="41959" y="13674"/>
                    </a:lnTo>
                    <a:lnTo>
                      <a:pt x="40089" y="14930"/>
                    </a:lnTo>
                    <a:lnTo>
                      <a:pt x="38218" y="15906"/>
                    </a:lnTo>
                    <a:lnTo>
                      <a:pt x="36080" y="16604"/>
                    </a:lnTo>
                    <a:lnTo>
                      <a:pt x="34209" y="17023"/>
                    </a:lnTo>
                    <a:lnTo>
                      <a:pt x="34209" y="17023"/>
                    </a:lnTo>
                    <a:lnTo>
                      <a:pt x="34476" y="18279"/>
                    </a:lnTo>
                    <a:lnTo>
                      <a:pt x="34743" y="21488"/>
                    </a:lnTo>
                    <a:lnTo>
                      <a:pt x="34743" y="23581"/>
                    </a:lnTo>
                    <a:lnTo>
                      <a:pt x="34209" y="25813"/>
                    </a:lnTo>
                    <a:lnTo>
                      <a:pt x="33674" y="28186"/>
                    </a:lnTo>
                    <a:lnTo>
                      <a:pt x="32605" y="30558"/>
                    </a:lnTo>
                    <a:lnTo>
                      <a:pt x="31269" y="32651"/>
                    </a:lnTo>
                    <a:lnTo>
                      <a:pt x="30200" y="33767"/>
                    </a:lnTo>
                    <a:lnTo>
                      <a:pt x="29131" y="34604"/>
                    </a:lnTo>
                    <a:lnTo>
                      <a:pt x="27795" y="35581"/>
                    </a:lnTo>
                    <a:lnTo>
                      <a:pt x="26458" y="36279"/>
                    </a:lnTo>
                    <a:lnTo>
                      <a:pt x="24587" y="36976"/>
                    </a:lnTo>
                    <a:lnTo>
                      <a:pt x="22984" y="37534"/>
                    </a:lnTo>
                    <a:lnTo>
                      <a:pt x="20846" y="37953"/>
                    </a:lnTo>
                    <a:lnTo>
                      <a:pt x="18708" y="38232"/>
                    </a:lnTo>
                    <a:lnTo>
                      <a:pt x="16035" y="38372"/>
                    </a:lnTo>
                    <a:lnTo>
                      <a:pt x="13363" y="38372"/>
                    </a:lnTo>
                    <a:lnTo>
                      <a:pt x="10423" y="38093"/>
                    </a:lnTo>
                    <a:lnTo>
                      <a:pt x="7216" y="37674"/>
                    </a:lnTo>
                    <a:lnTo>
                      <a:pt x="3741" y="36976"/>
                    </a:lnTo>
                    <a:lnTo>
                      <a:pt x="0" y="36139"/>
                    </a:lnTo>
                    <a:lnTo>
                      <a:pt x="0" y="36139"/>
                    </a:lnTo>
                    <a:lnTo>
                      <a:pt x="2405" y="37813"/>
                    </a:lnTo>
                    <a:lnTo>
                      <a:pt x="8017" y="42000"/>
                    </a:lnTo>
                    <a:lnTo>
                      <a:pt x="11759" y="44651"/>
                    </a:lnTo>
                    <a:lnTo>
                      <a:pt x="15501" y="47581"/>
                    </a:lnTo>
                    <a:lnTo>
                      <a:pt x="18975" y="50790"/>
                    </a:lnTo>
                    <a:lnTo>
                      <a:pt x="22182" y="53860"/>
                    </a:lnTo>
                    <a:lnTo>
                      <a:pt x="24855" y="56930"/>
                    </a:lnTo>
                    <a:lnTo>
                      <a:pt x="25924" y="58325"/>
                    </a:lnTo>
                    <a:lnTo>
                      <a:pt x="26726" y="59720"/>
                    </a:lnTo>
                    <a:lnTo>
                      <a:pt x="27260" y="60976"/>
                    </a:lnTo>
                    <a:lnTo>
                      <a:pt x="27527" y="62232"/>
                    </a:lnTo>
                    <a:lnTo>
                      <a:pt x="27260" y="63209"/>
                    </a:lnTo>
                    <a:lnTo>
                      <a:pt x="26993" y="64186"/>
                    </a:lnTo>
                    <a:lnTo>
                      <a:pt x="25924" y="64883"/>
                    </a:lnTo>
                    <a:lnTo>
                      <a:pt x="24855" y="65581"/>
                    </a:lnTo>
                    <a:lnTo>
                      <a:pt x="22984" y="66000"/>
                    </a:lnTo>
                    <a:lnTo>
                      <a:pt x="20846" y="66139"/>
                    </a:lnTo>
                    <a:lnTo>
                      <a:pt x="18173" y="66139"/>
                    </a:lnTo>
                    <a:lnTo>
                      <a:pt x="14966" y="66000"/>
                    </a:lnTo>
                    <a:lnTo>
                      <a:pt x="10957" y="65581"/>
                    </a:lnTo>
                    <a:lnTo>
                      <a:pt x="6681" y="64744"/>
                    </a:lnTo>
                    <a:lnTo>
                      <a:pt x="6681" y="64744"/>
                    </a:lnTo>
                    <a:lnTo>
                      <a:pt x="6414" y="65023"/>
                    </a:lnTo>
                    <a:lnTo>
                      <a:pt x="6146" y="65441"/>
                    </a:lnTo>
                    <a:lnTo>
                      <a:pt x="5879" y="66139"/>
                    </a:lnTo>
                    <a:lnTo>
                      <a:pt x="6414" y="67255"/>
                    </a:lnTo>
                    <a:lnTo>
                      <a:pt x="6948" y="67813"/>
                    </a:lnTo>
                    <a:lnTo>
                      <a:pt x="7483" y="68511"/>
                    </a:lnTo>
                    <a:lnTo>
                      <a:pt x="8552" y="69348"/>
                    </a:lnTo>
                    <a:lnTo>
                      <a:pt x="9888" y="70186"/>
                    </a:lnTo>
                    <a:lnTo>
                      <a:pt x="11492" y="71023"/>
                    </a:lnTo>
                    <a:lnTo>
                      <a:pt x="13630" y="72000"/>
                    </a:lnTo>
                    <a:lnTo>
                      <a:pt x="16302" y="72976"/>
                    </a:lnTo>
                    <a:lnTo>
                      <a:pt x="19242" y="74093"/>
                    </a:lnTo>
                    <a:lnTo>
                      <a:pt x="19242" y="74093"/>
                    </a:lnTo>
                    <a:lnTo>
                      <a:pt x="25657" y="76325"/>
                    </a:lnTo>
                    <a:lnTo>
                      <a:pt x="32071" y="78837"/>
                    </a:lnTo>
                    <a:lnTo>
                      <a:pt x="38752" y="81488"/>
                    </a:lnTo>
                    <a:lnTo>
                      <a:pt x="44899" y="84279"/>
                    </a:lnTo>
                    <a:lnTo>
                      <a:pt x="50779" y="87348"/>
                    </a:lnTo>
                    <a:lnTo>
                      <a:pt x="53452" y="88883"/>
                    </a:lnTo>
                    <a:lnTo>
                      <a:pt x="55857" y="90558"/>
                    </a:lnTo>
                    <a:lnTo>
                      <a:pt x="58262" y="92093"/>
                    </a:lnTo>
                    <a:lnTo>
                      <a:pt x="60133" y="93767"/>
                    </a:lnTo>
                    <a:lnTo>
                      <a:pt x="62004" y="95581"/>
                    </a:lnTo>
                    <a:lnTo>
                      <a:pt x="63340" y="97255"/>
                    </a:lnTo>
                    <a:lnTo>
                      <a:pt x="63340" y="97255"/>
                    </a:lnTo>
                    <a:lnTo>
                      <a:pt x="63340" y="99627"/>
                    </a:lnTo>
                    <a:lnTo>
                      <a:pt x="63073" y="102558"/>
                    </a:lnTo>
                    <a:lnTo>
                      <a:pt x="62538" y="105627"/>
                    </a:lnTo>
                    <a:lnTo>
                      <a:pt x="61737" y="108697"/>
                    </a:lnTo>
                    <a:lnTo>
                      <a:pt x="60400" y="111767"/>
                    </a:lnTo>
                    <a:lnTo>
                      <a:pt x="59599" y="113162"/>
                    </a:lnTo>
                    <a:lnTo>
                      <a:pt x="58530" y="114418"/>
                    </a:lnTo>
                    <a:lnTo>
                      <a:pt x="57461" y="115674"/>
                    </a:lnTo>
                    <a:lnTo>
                      <a:pt x="56391" y="116651"/>
                    </a:lnTo>
                    <a:lnTo>
                      <a:pt x="54788" y="117627"/>
                    </a:lnTo>
                    <a:lnTo>
                      <a:pt x="53184" y="118186"/>
                    </a:lnTo>
                    <a:lnTo>
                      <a:pt x="53184" y="118186"/>
                    </a:lnTo>
                    <a:lnTo>
                      <a:pt x="52917" y="118325"/>
                    </a:lnTo>
                    <a:lnTo>
                      <a:pt x="52650" y="118604"/>
                    </a:lnTo>
                    <a:lnTo>
                      <a:pt x="52650" y="118883"/>
                    </a:lnTo>
                    <a:lnTo>
                      <a:pt x="53184" y="119302"/>
                    </a:lnTo>
                    <a:lnTo>
                      <a:pt x="53184" y="119302"/>
                    </a:lnTo>
                    <a:lnTo>
                      <a:pt x="53986" y="119581"/>
                    </a:lnTo>
                    <a:lnTo>
                      <a:pt x="55590" y="119860"/>
                    </a:lnTo>
                    <a:lnTo>
                      <a:pt x="56659" y="120000"/>
                    </a:lnTo>
                    <a:lnTo>
                      <a:pt x="57995" y="120000"/>
                    </a:lnTo>
                    <a:lnTo>
                      <a:pt x="59331" y="119860"/>
                    </a:lnTo>
                    <a:lnTo>
                      <a:pt x="60935" y="119441"/>
                    </a:lnTo>
                    <a:lnTo>
                      <a:pt x="60935" y="119441"/>
                    </a:lnTo>
                    <a:lnTo>
                      <a:pt x="61469" y="119162"/>
                    </a:lnTo>
                    <a:lnTo>
                      <a:pt x="62271" y="119162"/>
                    </a:lnTo>
                    <a:lnTo>
                      <a:pt x="63073" y="119023"/>
                    </a:lnTo>
                    <a:lnTo>
                      <a:pt x="63875" y="118465"/>
                    </a:lnTo>
                    <a:lnTo>
                      <a:pt x="63875" y="118465"/>
                    </a:lnTo>
                    <a:lnTo>
                      <a:pt x="64677" y="117488"/>
                    </a:lnTo>
                    <a:lnTo>
                      <a:pt x="65746" y="115953"/>
                    </a:lnTo>
                    <a:lnTo>
                      <a:pt x="66547" y="114279"/>
                    </a:lnTo>
                    <a:lnTo>
                      <a:pt x="67082" y="112046"/>
                    </a:lnTo>
                    <a:lnTo>
                      <a:pt x="67884" y="109534"/>
                    </a:lnTo>
                    <a:lnTo>
                      <a:pt x="68418" y="106604"/>
                    </a:lnTo>
                    <a:lnTo>
                      <a:pt x="69487" y="99488"/>
                    </a:lnTo>
                    <a:lnTo>
                      <a:pt x="69487" y="99488"/>
                    </a:lnTo>
                    <a:lnTo>
                      <a:pt x="70289" y="97534"/>
                    </a:lnTo>
                    <a:lnTo>
                      <a:pt x="71625" y="95581"/>
                    </a:lnTo>
                    <a:lnTo>
                      <a:pt x="72962" y="93767"/>
                    </a:lnTo>
                    <a:lnTo>
                      <a:pt x="74832" y="91813"/>
                    </a:lnTo>
                    <a:lnTo>
                      <a:pt x="76971" y="90000"/>
                    </a:lnTo>
                    <a:lnTo>
                      <a:pt x="79376" y="88046"/>
                    </a:lnTo>
                    <a:lnTo>
                      <a:pt x="81781" y="86232"/>
                    </a:lnTo>
                    <a:lnTo>
                      <a:pt x="84454" y="84558"/>
                    </a:lnTo>
                    <a:lnTo>
                      <a:pt x="90334" y="81069"/>
                    </a:lnTo>
                    <a:lnTo>
                      <a:pt x="96748" y="77860"/>
                    </a:lnTo>
                    <a:lnTo>
                      <a:pt x="102895" y="74790"/>
                    </a:lnTo>
                    <a:lnTo>
                      <a:pt x="109042" y="72000"/>
                    </a:lnTo>
                    <a:lnTo>
                      <a:pt x="109042" y="72000"/>
                    </a:lnTo>
                    <a:lnTo>
                      <a:pt x="111982" y="70744"/>
                    </a:lnTo>
                    <a:lnTo>
                      <a:pt x="114120" y="69488"/>
                    </a:lnTo>
                    <a:lnTo>
                      <a:pt x="115723" y="68232"/>
                    </a:lnTo>
                    <a:lnTo>
                      <a:pt x="117060" y="66976"/>
                    </a:lnTo>
                    <a:lnTo>
                      <a:pt x="118129" y="65720"/>
                    </a:lnTo>
                    <a:lnTo>
                      <a:pt x="118663" y="64604"/>
                    </a:lnTo>
                    <a:lnTo>
                      <a:pt x="118930" y="63488"/>
                    </a:lnTo>
                    <a:lnTo>
                      <a:pt x="118930" y="62511"/>
                    </a:lnTo>
                    <a:lnTo>
                      <a:pt x="118930" y="61674"/>
                    </a:lnTo>
                    <a:lnTo>
                      <a:pt x="118663" y="60837"/>
                    </a:lnTo>
                    <a:lnTo>
                      <a:pt x="117861" y="59441"/>
                    </a:lnTo>
                    <a:lnTo>
                      <a:pt x="117060" y="58604"/>
                    </a:lnTo>
                    <a:lnTo>
                      <a:pt x="116792" y="58325"/>
                    </a:lnTo>
                    <a:lnTo>
                      <a:pt x="116792" y="58325"/>
                    </a:lnTo>
                    <a:lnTo>
                      <a:pt x="112516" y="59302"/>
                    </a:lnTo>
                    <a:lnTo>
                      <a:pt x="109042" y="60000"/>
                    </a:lnTo>
                    <a:lnTo>
                      <a:pt x="105835" y="60418"/>
                    </a:lnTo>
                    <a:lnTo>
                      <a:pt x="103162" y="60697"/>
                    </a:lnTo>
                    <a:lnTo>
                      <a:pt x="101024" y="60697"/>
                    </a:lnTo>
                    <a:lnTo>
                      <a:pt x="99153" y="60418"/>
                    </a:lnTo>
                    <a:lnTo>
                      <a:pt x="97817" y="60000"/>
                    </a:lnTo>
                    <a:lnTo>
                      <a:pt x="97015" y="59441"/>
                    </a:lnTo>
                    <a:lnTo>
                      <a:pt x="96481" y="58744"/>
                    </a:lnTo>
                    <a:lnTo>
                      <a:pt x="96213" y="57767"/>
                    </a:lnTo>
                    <a:lnTo>
                      <a:pt x="96213" y="56790"/>
                    </a:lnTo>
                    <a:lnTo>
                      <a:pt x="96748" y="55674"/>
                    </a:lnTo>
                    <a:lnTo>
                      <a:pt x="97282" y="54418"/>
                    </a:lnTo>
                    <a:lnTo>
                      <a:pt x="98084" y="53023"/>
                    </a:lnTo>
                    <a:lnTo>
                      <a:pt x="100489" y="50232"/>
                    </a:lnTo>
                    <a:lnTo>
                      <a:pt x="103162" y="47302"/>
                    </a:lnTo>
                    <a:lnTo>
                      <a:pt x="106369" y="44372"/>
                    </a:lnTo>
                    <a:lnTo>
                      <a:pt x="109576" y="41441"/>
                    </a:lnTo>
                    <a:lnTo>
                      <a:pt x="112783" y="38790"/>
                    </a:lnTo>
                    <a:lnTo>
                      <a:pt x="117861" y="34744"/>
                    </a:lnTo>
                    <a:lnTo>
                      <a:pt x="120000" y="33209"/>
                    </a:lnTo>
                    <a:lnTo>
                      <a:pt x="120000" y="33209"/>
                    </a:lnTo>
                    <a:close/>
                  </a:path>
                </a:pathLst>
              </a:custGeom>
              <a:solidFill>
                <a:schemeClr val="accent1">
                  <a:alpha val="4705"/>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grpSp>
        <p:grpSp>
          <p:nvGrpSpPr>
            <p:cNvPr id="19" name="Shape 19"/>
            <p:cNvGrpSpPr/>
            <p:nvPr/>
          </p:nvGrpSpPr>
          <p:grpSpPr>
            <a:xfrm>
              <a:off x="1" y="91586"/>
              <a:ext cx="9143999" cy="6766413"/>
              <a:chOff x="1" y="91586"/>
              <a:chExt cx="9143999" cy="6766413"/>
            </a:xfrm>
          </p:grpSpPr>
          <p:sp>
            <p:nvSpPr>
              <p:cNvPr id="20" name="Shape 20"/>
              <p:cNvSpPr/>
              <p:nvPr/>
            </p:nvSpPr>
            <p:spPr>
              <a:xfrm rot="-1645933">
                <a:off x="7722899" y="3726444"/>
                <a:ext cx="934359" cy="972946"/>
              </a:xfrm>
              <a:custGeom>
                <a:pathLst>
                  <a:path extrusionOk="0" h="120000" w="120000">
                    <a:moveTo>
                      <a:pt x="115575" y="59830"/>
                    </a:moveTo>
                    <a:lnTo>
                      <a:pt x="115575" y="59830"/>
                    </a:lnTo>
                    <a:lnTo>
                      <a:pt x="112566" y="59320"/>
                    </a:lnTo>
                    <a:lnTo>
                      <a:pt x="110265" y="58640"/>
                    </a:lnTo>
                    <a:lnTo>
                      <a:pt x="109380" y="58130"/>
                    </a:lnTo>
                    <a:lnTo>
                      <a:pt x="108495" y="57790"/>
                    </a:lnTo>
                    <a:lnTo>
                      <a:pt x="107787" y="57280"/>
                    </a:lnTo>
                    <a:lnTo>
                      <a:pt x="107256" y="56600"/>
                    </a:lnTo>
                    <a:lnTo>
                      <a:pt x="106902" y="56090"/>
                    </a:lnTo>
                    <a:lnTo>
                      <a:pt x="106548" y="55410"/>
                    </a:lnTo>
                    <a:lnTo>
                      <a:pt x="106194" y="54220"/>
                    </a:lnTo>
                    <a:lnTo>
                      <a:pt x="106017" y="52861"/>
                    </a:lnTo>
                    <a:lnTo>
                      <a:pt x="106371" y="51501"/>
                    </a:lnTo>
                    <a:lnTo>
                      <a:pt x="106725" y="50311"/>
                    </a:lnTo>
                    <a:lnTo>
                      <a:pt x="107433" y="48951"/>
                    </a:lnTo>
                    <a:lnTo>
                      <a:pt x="108849" y="46912"/>
                    </a:lnTo>
                    <a:lnTo>
                      <a:pt x="109911" y="45382"/>
                    </a:lnTo>
                    <a:lnTo>
                      <a:pt x="110442" y="44702"/>
                    </a:lnTo>
                    <a:lnTo>
                      <a:pt x="110442" y="44702"/>
                    </a:lnTo>
                    <a:lnTo>
                      <a:pt x="109734" y="44702"/>
                    </a:lnTo>
                    <a:lnTo>
                      <a:pt x="109203" y="44532"/>
                    </a:lnTo>
                    <a:lnTo>
                      <a:pt x="108672" y="44362"/>
                    </a:lnTo>
                    <a:lnTo>
                      <a:pt x="108318" y="44022"/>
                    </a:lnTo>
                    <a:lnTo>
                      <a:pt x="107964" y="43512"/>
                    </a:lnTo>
                    <a:lnTo>
                      <a:pt x="107787" y="43002"/>
                    </a:lnTo>
                    <a:lnTo>
                      <a:pt x="107433" y="41983"/>
                    </a:lnTo>
                    <a:lnTo>
                      <a:pt x="107433" y="40623"/>
                    </a:lnTo>
                    <a:lnTo>
                      <a:pt x="107610" y="39093"/>
                    </a:lnTo>
                    <a:lnTo>
                      <a:pt x="107787" y="37393"/>
                    </a:lnTo>
                    <a:lnTo>
                      <a:pt x="108318" y="35694"/>
                    </a:lnTo>
                    <a:lnTo>
                      <a:pt x="109380" y="32294"/>
                    </a:lnTo>
                    <a:lnTo>
                      <a:pt x="110619" y="29405"/>
                    </a:lnTo>
                    <a:lnTo>
                      <a:pt x="112035" y="26515"/>
                    </a:lnTo>
                    <a:lnTo>
                      <a:pt x="112035" y="26515"/>
                    </a:lnTo>
                    <a:lnTo>
                      <a:pt x="109557" y="28895"/>
                    </a:lnTo>
                    <a:lnTo>
                      <a:pt x="107079" y="30764"/>
                    </a:lnTo>
                    <a:lnTo>
                      <a:pt x="104778" y="32294"/>
                    </a:lnTo>
                    <a:lnTo>
                      <a:pt x="102654" y="33484"/>
                    </a:lnTo>
                    <a:lnTo>
                      <a:pt x="100707" y="34334"/>
                    </a:lnTo>
                    <a:lnTo>
                      <a:pt x="98938" y="34844"/>
                    </a:lnTo>
                    <a:lnTo>
                      <a:pt x="97168" y="35184"/>
                    </a:lnTo>
                    <a:lnTo>
                      <a:pt x="95752" y="35354"/>
                    </a:lnTo>
                    <a:lnTo>
                      <a:pt x="94336" y="35354"/>
                    </a:lnTo>
                    <a:lnTo>
                      <a:pt x="93097" y="35184"/>
                    </a:lnTo>
                    <a:lnTo>
                      <a:pt x="91150" y="34844"/>
                    </a:lnTo>
                    <a:lnTo>
                      <a:pt x="89911" y="34334"/>
                    </a:lnTo>
                    <a:lnTo>
                      <a:pt x="89557" y="34164"/>
                    </a:lnTo>
                    <a:lnTo>
                      <a:pt x="89557" y="34164"/>
                    </a:lnTo>
                    <a:lnTo>
                      <a:pt x="89026" y="35184"/>
                    </a:lnTo>
                    <a:lnTo>
                      <a:pt x="88141" y="36543"/>
                    </a:lnTo>
                    <a:lnTo>
                      <a:pt x="85309" y="39773"/>
                    </a:lnTo>
                    <a:lnTo>
                      <a:pt x="82123" y="43002"/>
                    </a:lnTo>
                    <a:lnTo>
                      <a:pt x="79823" y="45212"/>
                    </a:lnTo>
                    <a:lnTo>
                      <a:pt x="79823" y="45212"/>
                    </a:lnTo>
                    <a:lnTo>
                      <a:pt x="79115" y="45722"/>
                    </a:lnTo>
                    <a:lnTo>
                      <a:pt x="78584" y="45892"/>
                    </a:lnTo>
                    <a:lnTo>
                      <a:pt x="78407" y="45722"/>
                    </a:lnTo>
                    <a:lnTo>
                      <a:pt x="78230" y="45212"/>
                    </a:lnTo>
                    <a:lnTo>
                      <a:pt x="78053" y="44362"/>
                    </a:lnTo>
                    <a:lnTo>
                      <a:pt x="78053" y="43852"/>
                    </a:lnTo>
                    <a:lnTo>
                      <a:pt x="78053" y="43852"/>
                    </a:lnTo>
                    <a:lnTo>
                      <a:pt x="78761" y="42662"/>
                    </a:lnTo>
                    <a:lnTo>
                      <a:pt x="79469" y="41303"/>
                    </a:lnTo>
                    <a:lnTo>
                      <a:pt x="80530" y="38073"/>
                    </a:lnTo>
                    <a:lnTo>
                      <a:pt x="81415" y="34334"/>
                    </a:lnTo>
                    <a:lnTo>
                      <a:pt x="82123" y="30594"/>
                    </a:lnTo>
                    <a:lnTo>
                      <a:pt x="83008" y="23966"/>
                    </a:lnTo>
                    <a:lnTo>
                      <a:pt x="83362" y="21246"/>
                    </a:lnTo>
                    <a:lnTo>
                      <a:pt x="83362" y="21246"/>
                    </a:lnTo>
                    <a:lnTo>
                      <a:pt x="80000" y="23626"/>
                    </a:lnTo>
                    <a:lnTo>
                      <a:pt x="77345" y="25325"/>
                    </a:lnTo>
                    <a:lnTo>
                      <a:pt x="75221" y="26345"/>
                    </a:lnTo>
                    <a:lnTo>
                      <a:pt x="74336" y="26515"/>
                    </a:lnTo>
                    <a:lnTo>
                      <a:pt x="73451" y="26685"/>
                    </a:lnTo>
                    <a:lnTo>
                      <a:pt x="72743" y="26685"/>
                    </a:lnTo>
                    <a:lnTo>
                      <a:pt x="72212" y="26515"/>
                    </a:lnTo>
                    <a:lnTo>
                      <a:pt x="71681" y="26345"/>
                    </a:lnTo>
                    <a:lnTo>
                      <a:pt x="71150" y="26005"/>
                    </a:lnTo>
                    <a:lnTo>
                      <a:pt x="70796" y="25495"/>
                    </a:lnTo>
                    <a:lnTo>
                      <a:pt x="70442" y="24985"/>
                    </a:lnTo>
                    <a:lnTo>
                      <a:pt x="70088" y="23796"/>
                    </a:lnTo>
                    <a:lnTo>
                      <a:pt x="69911" y="22436"/>
                    </a:lnTo>
                    <a:lnTo>
                      <a:pt x="69911" y="20906"/>
                    </a:lnTo>
                    <a:lnTo>
                      <a:pt x="70088" y="18016"/>
                    </a:lnTo>
                    <a:lnTo>
                      <a:pt x="70619" y="15807"/>
                    </a:lnTo>
                    <a:lnTo>
                      <a:pt x="70796" y="14957"/>
                    </a:lnTo>
                    <a:lnTo>
                      <a:pt x="70796" y="14957"/>
                    </a:lnTo>
                    <a:lnTo>
                      <a:pt x="70088" y="15637"/>
                    </a:lnTo>
                    <a:lnTo>
                      <a:pt x="69203" y="16147"/>
                    </a:lnTo>
                    <a:lnTo>
                      <a:pt x="68495" y="16487"/>
                    </a:lnTo>
                    <a:lnTo>
                      <a:pt x="67787" y="16827"/>
                    </a:lnTo>
                    <a:lnTo>
                      <a:pt x="67079" y="16827"/>
                    </a:lnTo>
                    <a:lnTo>
                      <a:pt x="66371" y="16657"/>
                    </a:lnTo>
                    <a:lnTo>
                      <a:pt x="65840" y="16487"/>
                    </a:lnTo>
                    <a:lnTo>
                      <a:pt x="65309" y="16147"/>
                    </a:lnTo>
                    <a:lnTo>
                      <a:pt x="64247" y="15297"/>
                    </a:lnTo>
                    <a:lnTo>
                      <a:pt x="63362" y="13937"/>
                    </a:lnTo>
                    <a:lnTo>
                      <a:pt x="62654" y="12407"/>
                    </a:lnTo>
                    <a:lnTo>
                      <a:pt x="61946" y="10708"/>
                    </a:lnTo>
                    <a:lnTo>
                      <a:pt x="61415" y="8838"/>
                    </a:lnTo>
                    <a:lnTo>
                      <a:pt x="61061" y="6968"/>
                    </a:lnTo>
                    <a:lnTo>
                      <a:pt x="60530" y="3569"/>
                    </a:lnTo>
                    <a:lnTo>
                      <a:pt x="60000" y="0"/>
                    </a:lnTo>
                    <a:lnTo>
                      <a:pt x="60000" y="0"/>
                    </a:lnTo>
                    <a:lnTo>
                      <a:pt x="60000" y="679"/>
                    </a:lnTo>
                    <a:lnTo>
                      <a:pt x="60000" y="679"/>
                    </a:lnTo>
                    <a:lnTo>
                      <a:pt x="60000" y="0"/>
                    </a:lnTo>
                    <a:lnTo>
                      <a:pt x="60000" y="0"/>
                    </a:lnTo>
                    <a:lnTo>
                      <a:pt x="59469" y="3569"/>
                    </a:lnTo>
                    <a:lnTo>
                      <a:pt x="58938" y="6968"/>
                    </a:lnTo>
                    <a:lnTo>
                      <a:pt x="58584" y="8838"/>
                    </a:lnTo>
                    <a:lnTo>
                      <a:pt x="58053" y="10708"/>
                    </a:lnTo>
                    <a:lnTo>
                      <a:pt x="57345" y="12407"/>
                    </a:lnTo>
                    <a:lnTo>
                      <a:pt x="56637" y="13937"/>
                    </a:lnTo>
                    <a:lnTo>
                      <a:pt x="55752" y="15297"/>
                    </a:lnTo>
                    <a:lnTo>
                      <a:pt x="54690" y="16147"/>
                    </a:lnTo>
                    <a:lnTo>
                      <a:pt x="54159" y="16487"/>
                    </a:lnTo>
                    <a:lnTo>
                      <a:pt x="53628" y="16657"/>
                    </a:lnTo>
                    <a:lnTo>
                      <a:pt x="52920" y="16827"/>
                    </a:lnTo>
                    <a:lnTo>
                      <a:pt x="52212" y="16827"/>
                    </a:lnTo>
                    <a:lnTo>
                      <a:pt x="51504" y="16487"/>
                    </a:lnTo>
                    <a:lnTo>
                      <a:pt x="50796" y="16147"/>
                    </a:lnTo>
                    <a:lnTo>
                      <a:pt x="49911" y="15637"/>
                    </a:lnTo>
                    <a:lnTo>
                      <a:pt x="49203" y="14957"/>
                    </a:lnTo>
                    <a:lnTo>
                      <a:pt x="49203" y="14957"/>
                    </a:lnTo>
                    <a:lnTo>
                      <a:pt x="49380" y="15807"/>
                    </a:lnTo>
                    <a:lnTo>
                      <a:pt x="49911" y="18016"/>
                    </a:lnTo>
                    <a:lnTo>
                      <a:pt x="50088" y="20906"/>
                    </a:lnTo>
                    <a:lnTo>
                      <a:pt x="50088" y="22436"/>
                    </a:lnTo>
                    <a:lnTo>
                      <a:pt x="49911" y="23796"/>
                    </a:lnTo>
                    <a:lnTo>
                      <a:pt x="49557" y="24985"/>
                    </a:lnTo>
                    <a:lnTo>
                      <a:pt x="49203" y="25495"/>
                    </a:lnTo>
                    <a:lnTo>
                      <a:pt x="48849" y="26005"/>
                    </a:lnTo>
                    <a:lnTo>
                      <a:pt x="48318" y="26345"/>
                    </a:lnTo>
                    <a:lnTo>
                      <a:pt x="47787" y="26515"/>
                    </a:lnTo>
                    <a:lnTo>
                      <a:pt x="47256" y="26685"/>
                    </a:lnTo>
                    <a:lnTo>
                      <a:pt x="46548" y="26685"/>
                    </a:lnTo>
                    <a:lnTo>
                      <a:pt x="45663" y="26515"/>
                    </a:lnTo>
                    <a:lnTo>
                      <a:pt x="44778" y="26345"/>
                    </a:lnTo>
                    <a:lnTo>
                      <a:pt x="42654" y="25325"/>
                    </a:lnTo>
                    <a:lnTo>
                      <a:pt x="40000" y="23626"/>
                    </a:lnTo>
                    <a:lnTo>
                      <a:pt x="36637" y="21246"/>
                    </a:lnTo>
                    <a:lnTo>
                      <a:pt x="36637" y="21246"/>
                    </a:lnTo>
                    <a:lnTo>
                      <a:pt x="36991" y="23966"/>
                    </a:lnTo>
                    <a:lnTo>
                      <a:pt x="37876" y="30594"/>
                    </a:lnTo>
                    <a:lnTo>
                      <a:pt x="38584" y="34334"/>
                    </a:lnTo>
                    <a:lnTo>
                      <a:pt x="39469" y="38073"/>
                    </a:lnTo>
                    <a:lnTo>
                      <a:pt x="40530" y="41303"/>
                    </a:lnTo>
                    <a:lnTo>
                      <a:pt x="41238" y="42662"/>
                    </a:lnTo>
                    <a:lnTo>
                      <a:pt x="41946" y="43852"/>
                    </a:lnTo>
                    <a:lnTo>
                      <a:pt x="41946" y="43852"/>
                    </a:lnTo>
                    <a:lnTo>
                      <a:pt x="41946" y="44362"/>
                    </a:lnTo>
                    <a:lnTo>
                      <a:pt x="41769" y="45212"/>
                    </a:lnTo>
                    <a:lnTo>
                      <a:pt x="41592" y="45722"/>
                    </a:lnTo>
                    <a:lnTo>
                      <a:pt x="41415" y="45892"/>
                    </a:lnTo>
                    <a:lnTo>
                      <a:pt x="40884" y="45722"/>
                    </a:lnTo>
                    <a:lnTo>
                      <a:pt x="40176" y="45212"/>
                    </a:lnTo>
                    <a:lnTo>
                      <a:pt x="40176" y="45212"/>
                    </a:lnTo>
                    <a:lnTo>
                      <a:pt x="37876" y="43002"/>
                    </a:lnTo>
                    <a:lnTo>
                      <a:pt x="34690" y="39773"/>
                    </a:lnTo>
                    <a:lnTo>
                      <a:pt x="31858" y="36543"/>
                    </a:lnTo>
                    <a:lnTo>
                      <a:pt x="30973" y="35184"/>
                    </a:lnTo>
                    <a:lnTo>
                      <a:pt x="30442" y="34164"/>
                    </a:lnTo>
                    <a:lnTo>
                      <a:pt x="30442" y="34164"/>
                    </a:lnTo>
                    <a:lnTo>
                      <a:pt x="30088" y="34334"/>
                    </a:lnTo>
                    <a:lnTo>
                      <a:pt x="28849" y="34844"/>
                    </a:lnTo>
                    <a:lnTo>
                      <a:pt x="26902" y="35184"/>
                    </a:lnTo>
                    <a:lnTo>
                      <a:pt x="25663" y="35354"/>
                    </a:lnTo>
                    <a:lnTo>
                      <a:pt x="24247" y="35354"/>
                    </a:lnTo>
                    <a:lnTo>
                      <a:pt x="22831" y="35184"/>
                    </a:lnTo>
                    <a:lnTo>
                      <a:pt x="21061" y="34844"/>
                    </a:lnTo>
                    <a:lnTo>
                      <a:pt x="19292" y="34334"/>
                    </a:lnTo>
                    <a:lnTo>
                      <a:pt x="17345" y="33484"/>
                    </a:lnTo>
                    <a:lnTo>
                      <a:pt x="15221" y="32294"/>
                    </a:lnTo>
                    <a:lnTo>
                      <a:pt x="12920" y="30764"/>
                    </a:lnTo>
                    <a:lnTo>
                      <a:pt x="10442" y="28895"/>
                    </a:lnTo>
                    <a:lnTo>
                      <a:pt x="7964" y="26515"/>
                    </a:lnTo>
                    <a:lnTo>
                      <a:pt x="7964" y="26515"/>
                    </a:lnTo>
                    <a:lnTo>
                      <a:pt x="9380" y="29405"/>
                    </a:lnTo>
                    <a:lnTo>
                      <a:pt x="10619" y="32294"/>
                    </a:lnTo>
                    <a:lnTo>
                      <a:pt x="11681" y="35694"/>
                    </a:lnTo>
                    <a:lnTo>
                      <a:pt x="12212" y="37393"/>
                    </a:lnTo>
                    <a:lnTo>
                      <a:pt x="12389" y="39093"/>
                    </a:lnTo>
                    <a:lnTo>
                      <a:pt x="12566" y="40623"/>
                    </a:lnTo>
                    <a:lnTo>
                      <a:pt x="12566" y="41983"/>
                    </a:lnTo>
                    <a:lnTo>
                      <a:pt x="12212" y="43002"/>
                    </a:lnTo>
                    <a:lnTo>
                      <a:pt x="12035" y="43512"/>
                    </a:lnTo>
                    <a:lnTo>
                      <a:pt x="11681" y="44022"/>
                    </a:lnTo>
                    <a:lnTo>
                      <a:pt x="11327" y="44362"/>
                    </a:lnTo>
                    <a:lnTo>
                      <a:pt x="10796" y="44532"/>
                    </a:lnTo>
                    <a:lnTo>
                      <a:pt x="10265" y="44702"/>
                    </a:lnTo>
                    <a:lnTo>
                      <a:pt x="9557" y="44702"/>
                    </a:lnTo>
                    <a:lnTo>
                      <a:pt x="9557" y="44702"/>
                    </a:lnTo>
                    <a:lnTo>
                      <a:pt x="10088" y="45382"/>
                    </a:lnTo>
                    <a:lnTo>
                      <a:pt x="11150" y="46912"/>
                    </a:lnTo>
                    <a:lnTo>
                      <a:pt x="12566" y="48951"/>
                    </a:lnTo>
                    <a:lnTo>
                      <a:pt x="13274" y="50311"/>
                    </a:lnTo>
                    <a:lnTo>
                      <a:pt x="13628" y="51501"/>
                    </a:lnTo>
                    <a:lnTo>
                      <a:pt x="13982" y="52861"/>
                    </a:lnTo>
                    <a:lnTo>
                      <a:pt x="13805" y="54220"/>
                    </a:lnTo>
                    <a:lnTo>
                      <a:pt x="13451" y="55410"/>
                    </a:lnTo>
                    <a:lnTo>
                      <a:pt x="13097" y="56090"/>
                    </a:lnTo>
                    <a:lnTo>
                      <a:pt x="12743" y="56600"/>
                    </a:lnTo>
                    <a:lnTo>
                      <a:pt x="12212" y="57280"/>
                    </a:lnTo>
                    <a:lnTo>
                      <a:pt x="11504" y="57790"/>
                    </a:lnTo>
                    <a:lnTo>
                      <a:pt x="10619" y="58130"/>
                    </a:lnTo>
                    <a:lnTo>
                      <a:pt x="9734" y="58640"/>
                    </a:lnTo>
                    <a:lnTo>
                      <a:pt x="7433" y="59320"/>
                    </a:lnTo>
                    <a:lnTo>
                      <a:pt x="4424" y="59830"/>
                    </a:lnTo>
                    <a:lnTo>
                      <a:pt x="4424" y="59830"/>
                    </a:lnTo>
                    <a:lnTo>
                      <a:pt x="6194" y="60509"/>
                    </a:lnTo>
                    <a:lnTo>
                      <a:pt x="10265" y="62379"/>
                    </a:lnTo>
                    <a:lnTo>
                      <a:pt x="12920" y="63569"/>
                    </a:lnTo>
                    <a:lnTo>
                      <a:pt x="15398" y="65099"/>
                    </a:lnTo>
                    <a:lnTo>
                      <a:pt x="17876" y="66628"/>
                    </a:lnTo>
                    <a:lnTo>
                      <a:pt x="19823" y="68328"/>
                    </a:lnTo>
                    <a:lnTo>
                      <a:pt x="20707" y="69178"/>
                    </a:lnTo>
                    <a:lnTo>
                      <a:pt x="21415" y="70028"/>
                    </a:lnTo>
                    <a:lnTo>
                      <a:pt x="21769" y="71048"/>
                    </a:lnTo>
                    <a:lnTo>
                      <a:pt x="22123" y="71898"/>
                    </a:lnTo>
                    <a:lnTo>
                      <a:pt x="22123" y="72747"/>
                    </a:lnTo>
                    <a:lnTo>
                      <a:pt x="21946" y="73767"/>
                    </a:lnTo>
                    <a:lnTo>
                      <a:pt x="21415" y="74617"/>
                    </a:lnTo>
                    <a:lnTo>
                      <a:pt x="20530" y="75467"/>
                    </a:lnTo>
                    <a:lnTo>
                      <a:pt x="19469" y="76487"/>
                    </a:lnTo>
                    <a:lnTo>
                      <a:pt x="17876" y="77337"/>
                    </a:lnTo>
                    <a:lnTo>
                      <a:pt x="16106" y="78186"/>
                    </a:lnTo>
                    <a:lnTo>
                      <a:pt x="13805" y="79036"/>
                    </a:lnTo>
                    <a:lnTo>
                      <a:pt x="10973" y="79716"/>
                    </a:lnTo>
                    <a:lnTo>
                      <a:pt x="7787" y="80566"/>
                    </a:lnTo>
                    <a:lnTo>
                      <a:pt x="4247" y="81246"/>
                    </a:lnTo>
                    <a:lnTo>
                      <a:pt x="0" y="81926"/>
                    </a:lnTo>
                    <a:lnTo>
                      <a:pt x="0" y="81926"/>
                    </a:lnTo>
                    <a:lnTo>
                      <a:pt x="2654" y="82096"/>
                    </a:lnTo>
                    <a:lnTo>
                      <a:pt x="5486" y="82606"/>
                    </a:lnTo>
                    <a:lnTo>
                      <a:pt x="9026" y="83286"/>
                    </a:lnTo>
                    <a:lnTo>
                      <a:pt x="13097" y="84305"/>
                    </a:lnTo>
                    <a:lnTo>
                      <a:pt x="17522" y="85835"/>
                    </a:lnTo>
                    <a:lnTo>
                      <a:pt x="19823" y="86685"/>
                    </a:lnTo>
                    <a:lnTo>
                      <a:pt x="22123" y="87705"/>
                    </a:lnTo>
                    <a:lnTo>
                      <a:pt x="24247" y="88895"/>
                    </a:lnTo>
                    <a:lnTo>
                      <a:pt x="26371" y="90084"/>
                    </a:lnTo>
                    <a:lnTo>
                      <a:pt x="26371" y="90084"/>
                    </a:lnTo>
                    <a:lnTo>
                      <a:pt x="29203" y="90084"/>
                    </a:lnTo>
                    <a:lnTo>
                      <a:pt x="31681" y="90424"/>
                    </a:lnTo>
                    <a:lnTo>
                      <a:pt x="33097" y="90594"/>
                    </a:lnTo>
                    <a:lnTo>
                      <a:pt x="34336" y="90934"/>
                    </a:lnTo>
                    <a:lnTo>
                      <a:pt x="35575" y="91274"/>
                    </a:lnTo>
                    <a:lnTo>
                      <a:pt x="36460" y="91954"/>
                    </a:lnTo>
                    <a:lnTo>
                      <a:pt x="37168" y="92634"/>
                    </a:lnTo>
                    <a:lnTo>
                      <a:pt x="37345" y="92974"/>
                    </a:lnTo>
                    <a:lnTo>
                      <a:pt x="37345" y="93484"/>
                    </a:lnTo>
                    <a:lnTo>
                      <a:pt x="37345" y="93994"/>
                    </a:lnTo>
                    <a:lnTo>
                      <a:pt x="37345" y="94674"/>
                    </a:lnTo>
                    <a:lnTo>
                      <a:pt x="36637" y="95864"/>
                    </a:lnTo>
                    <a:lnTo>
                      <a:pt x="35575" y="97393"/>
                    </a:lnTo>
                    <a:lnTo>
                      <a:pt x="33805" y="99263"/>
                    </a:lnTo>
                    <a:lnTo>
                      <a:pt x="33805" y="99263"/>
                    </a:lnTo>
                    <a:lnTo>
                      <a:pt x="36283" y="98583"/>
                    </a:lnTo>
                    <a:lnTo>
                      <a:pt x="39115" y="97903"/>
                    </a:lnTo>
                    <a:lnTo>
                      <a:pt x="42654" y="96883"/>
                    </a:lnTo>
                    <a:lnTo>
                      <a:pt x="46548" y="95694"/>
                    </a:lnTo>
                    <a:lnTo>
                      <a:pt x="50619" y="94164"/>
                    </a:lnTo>
                    <a:lnTo>
                      <a:pt x="54513" y="92464"/>
                    </a:lnTo>
                    <a:lnTo>
                      <a:pt x="56283" y="91444"/>
                    </a:lnTo>
                    <a:lnTo>
                      <a:pt x="57876" y="90424"/>
                    </a:lnTo>
                    <a:lnTo>
                      <a:pt x="57876" y="90424"/>
                    </a:lnTo>
                    <a:lnTo>
                      <a:pt x="57876" y="95864"/>
                    </a:lnTo>
                    <a:lnTo>
                      <a:pt x="57699" y="99773"/>
                    </a:lnTo>
                    <a:lnTo>
                      <a:pt x="57168" y="104022"/>
                    </a:lnTo>
                    <a:lnTo>
                      <a:pt x="56460" y="108271"/>
                    </a:lnTo>
                    <a:lnTo>
                      <a:pt x="55929" y="110311"/>
                    </a:lnTo>
                    <a:lnTo>
                      <a:pt x="55398" y="112351"/>
                    </a:lnTo>
                    <a:lnTo>
                      <a:pt x="54513" y="114050"/>
                    </a:lnTo>
                    <a:lnTo>
                      <a:pt x="53628" y="115580"/>
                    </a:lnTo>
                    <a:lnTo>
                      <a:pt x="52566" y="116770"/>
                    </a:lnTo>
                    <a:lnTo>
                      <a:pt x="51504" y="117790"/>
                    </a:lnTo>
                    <a:lnTo>
                      <a:pt x="51504" y="117790"/>
                    </a:lnTo>
                    <a:lnTo>
                      <a:pt x="51327" y="117960"/>
                    </a:lnTo>
                    <a:lnTo>
                      <a:pt x="50973" y="118300"/>
                    </a:lnTo>
                    <a:lnTo>
                      <a:pt x="50973" y="118640"/>
                    </a:lnTo>
                    <a:lnTo>
                      <a:pt x="51504" y="118980"/>
                    </a:lnTo>
                    <a:lnTo>
                      <a:pt x="51504" y="118980"/>
                    </a:lnTo>
                    <a:lnTo>
                      <a:pt x="51858" y="119320"/>
                    </a:lnTo>
                    <a:lnTo>
                      <a:pt x="53097" y="119830"/>
                    </a:lnTo>
                    <a:lnTo>
                      <a:pt x="53805" y="120000"/>
                    </a:lnTo>
                    <a:lnTo>
                      <a:pt x="54513" y="119830"/>
                    </a:lnTo>
                    <a:lnTo>
                      <a:pt x="55398" y="119660"/>
                    </a:lnTo>
                    <a:lnTo>
                      <a:pt x="56283" y="119150"/>
                    </a:lnTo>
                    <a:lnTo>
                      <a:pt x="56283" y="119150"/>
                    </a:lnTo>
                    <a:lnTo>
                      <a:pt x="56814" y="118980"/>
                    </a:lnTo>
                    <a:lnTo>
                      <a:pt x="57168" y="118980"/>
                    </a:lnTo>
                    <a:lnTo>
                      <a:pt x="57699" y="118640"/>
                    </a:lnTo>
                    <a:lnTo>
                      <a:pt x="58230" y="118130"/>
                    </a:lnTo>
                    <a:lnTo>
                      <a:pt x="58230" y="118130"/>
                    </a:lnTo>
                    <a:lnTo>
                      <a:pt x="58938" y="116600"/>
                    </a:lnTo>
                    <a:lnTo>
                      <a:pt x="59469" y="114730"/>
                    </a:lnTo>
                    <a:lnTo>
                      <a:pt x="60000" y="112181"/>
                    </a:lnTo>
                    <a:lnTo>
                      <a:pt x="60530" y="109121"/>
                    </a:lnTo>
                    <a:lnTo>
                      <a:pt x="61061" y="105382"/>
                    </a:lnTo>
                    <a:lnTo>
                      <a:pt x="61415" y="101133"/>
                    </a:lnTo>
                    <a:lnTo>
                      <a:pt x="62123" y="90424"/>
                    </a:lnTo>
                    <a:lnTo>
                      <a:pt x="62123" y="90424"/>
                    </a:lnTo>
                    <a:lnTo>
                      <a:pt x="63893" y="91444"/>
                    </a:lnTo>
                    <a:lnTo>
                      <a:pt x="65663" y="92464"/>
                    </a:lnTo>
                    <a:lnTo>
                      <a:pt x="69557" y="94164"/>
                    </a:lnTo>
                    <a:lnTo>
                      <a:pt x="73451" y="95694"/>
                    </a:lnTo>
                    <a:lnTo>
                      <a:pt x="77345" y="96883"/>
                    </a:lnTo>
                    <a:lnTo>
                      <a:pt x="80884" y="97903"/>
                    </a:lnTo>
                    <a:lnTo>
                      <a:pt x="83716" y="98583"/>
                    </a:lnTo>
                    <a:lnTo>
                      <a:pt x="86194" y="99263"/>
                    </a:lnTo>
                    <a:lnTo>
                      <a:pt x="86194" y="99263"/>
                    </a:lnTo>
                    <a:lnTo>
                      <a:pt x="84424" y="97393"/>
                    </a:lnTo>
                    <a:lnTo>
                      <a:pt x="83362" y="95864"/>
                    </a:lnTo>
                    <a:lnTo>
                      <a:pt x="82654" y="94674"/>
                    </a:lnTo>
                    <a:lnTo>
                      <a:pt x="82654" y="93994"/>
                    </a:lnTo>
                    <a:lnTo>
                      <a:pt x="82654" y="93484"/>
                    </a:lnTo>
                    <a:lnTo>
                      <a:pt x="82654" y="92974"/>
                    </a:lnTo>
                    <a:lnTo>
                      <a:pt x="82831" y="92634"/>
                    </a:lnTo>
                    <a:lnTo>
                      <a:pt x="83539" y="91954"/>
                    </a:lnTo>
                    <a:lnTo>
                      <a:pt x="84424" y="91274"/>
                    </a:lnTo>
                    <a:lnTo>
                      <a:pt x="85663" y="90934"/>
                    </a:lnTo>
                    <a:lnTo>
                      <a:pt x="86902" y="90594"/>
                    </a:lnTo>
                    <a:lnTo>
                      <a:pt x="88318" y="90424"/>
                    </a:lnTo>
                    <a:lnTo>
                      <a:pt x="90796" y="90084"/>
                    </a:lnTo>
                    <a:lnTo>
                      <a:pt x="93628" y="90084"/>
                    </a:lnTo>
                    <a:lnTo>
                      <a:pt x="93628" y="90084"/>
                    </a:lnTo>
                    <a:lnTo>
                      <a:pt x="95752" y="88895"/>
                    </a:lnTo>
                    <a:lnTo>
                      <a:pt x="97876" y="87705"/>
                    </a:lnTo>
                    <a:lnTo>
                      <a:pt x="100176" y="86685"/>
                    </a:lnTo>
                    <a:lnTo>
                      <a:pt x="102477" y="85835"/>
                    </a:lnTo>
                    <a:lnTo>
                      <a:pt x="106902" y="84305"/>
                    </a:lnTo>
                    <a:lnTo>
                      <a:pt x="110973" y="83286"/>
                    </a:lnTo>
                    <a:lnTo>
                      <a:pt x="114513" y="82606"/>
                    </a:lnTo>
                    <a:lnTo>
                      <a:pt x="117345" y="82096"/>
                    </a:lnTo>
                    <a:lnTo>
                      <a:pt x="120000" y="81926"/>
                    </a:lnTo>
                    <a:lnTo>
                      <a:pt x="120000" y="81926"/>
                    </a:lnTo>
                    <a:lnTo>
                      <a:pt x="115752" y="81246"/>
                    </a:lnTo>
                    <a:lnTo>
                      <a:pt x="112212" y="80566"/>
                    </a:lnTo>
                    <a:lnTo>
                      <a:pt x="109026" y="79716"/>
                    </a:lnTo>
                    <a:lnTo>
                      <a:pt x="106194" y="79036"/>
                    </a:lnTo>
                    <a:lnTo>
                      <a:pt x="103893" y="78186"/>
                    </a:lnTo>
                    <a:lnTo>
                      <a:pt x="102123" y="77337"/>
                    </a:lnTo>
                    <a:lnTo>
                      <a:pt x="100530" y="76487"/>
                    </a:lnTo>
                    <a:lnTo>
                      <a:pt x="99469" y="75467"/>
                    </a:lnTo>
                    <a:lnTo>
                      <a:pt x="98584" y="74617"/>
                    </a:lnTo>
                    <a:lnTo>
                      <a:pt x="98053" y="73767"/>
                    </a:lnTo>
                    <a:lnTo>
                      <a:pt x="97876" y="72747"/>
                    </a:lnTo>
                    <a:lnTo>
                      <a:pt x="97876" y="71898"/>
                    </a:lnTo>
                    <a:lnTo>
                      <a:pt x="98053" y="71048"/>
                    </a:lnTo>
                    <a:lnTo>
                      <a:pt x="98584" y="70028"/>
                    </a:lnTo>
                    <a:lnTo>
                      <a:pt x="99292" y="69178"/>
                    </a:lnTo>
                    <a:lnTo>
                      <a:pt x="100176" y="68328"/>
                    </a:lnTo>
                    <a:lnTo>
                      <a:pt x="102123" y="66628"/>
                    </a:lnTo>
                    <a:lnTo>
                      <a:pt x="104601" y="65099"/>
                    </a:lnTo>
                    <a:lnTo>
                      <a:pt x="107079" y="63569"/>
                    </a:lnTo>
                    <a:lnTo>
                      <a:pt x="109734" y="62379"/>
                    </a:lnTo>
                    <a:lnTo>
                      <a:pt x="113805" y="60509"/>
                    </a:lnTo>
                    <a:lnTo>
                      <a:pt x="115575" y="59830"/>
                    </a:lnTo>
                    <a:lnTo>
                      <a:pt x="115575" y="59830"/>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1" name="Shape 21"/>
              <p:cNvSpPr/>
              <p:nvPr/>
            </p:nvSpPr>
            <p:spPr>
              <a:xfrm rot="-8740123">
                <a:off x="6911677" y="5192992"/>
                <a:ext cx="658602" cy="1261468"/>
              </a:xfrm>
              <a:custGeom>
                <a:pathLst>
                  <a:path extrusionOk="0" h="120000" w="120000">
                    <a:moveTo>
                      <a:pt x="120000" y="33209"/>
                    </a:moveTo>
                    <a:lnTo>
                      <a:pt x="120000" y="33209"/>
                    </a:lnTo>
                    <a:lnTo>
                      <a:pt x="116525" y="34325"/>
                    </a:lnTo>
                    <a:lnTo>
                      <a:pt x="113051" y="35162"/>
                    </a:lnTo>
                    <a:lnTo>
                      <a:pt x="110111" y="35720"/>
                    </a:lnTo>
                    <a:lnTo>
                      <a:pt x="107171" y="36139"/>
                    </a:lnTo>
                    <a:lnTo>
                      <a:pt x="104498" y="36279"/>
                    </a:lnTo>
                    <a:lnTo>
                      <a:pt x="102093" y="36418"/>
                    </a:lnTo>
                    <a:lnTo>
                      <a:pt x="99688" y="36279"/>
                    </a:lnTo>
                    <a:lnTo>
                      <a:pt x="97550" y="35860"/>
                    </a:lnTo>
                    <a:lnTo>
                      <a:pt x="95679" y="35441"/>
                    </a:lnTo>
                    <a:lnTo>
                      <a:pt x="93808" y="34883"/>
                    </a:lnTo>
                    <a:lnTo>
                      <a:pt x="92204" y="34186"/>
                    </a:lnTo>
                    <a:lnTo>
                      <a:pt x="90868" y="33488"/>
                    </a:lnTo>
                    <a:lnTo>
                      <a:pt x="89532" y="32511"/>
                    </a:lnTo>
                    <a:lnTo>
                      <a:pt x="88195" y="31534"/>
                    </a:lnTo>
                    <a:lnTo>
                      <a:pt x="86325" y="29441"/>
                    </a:lnTo>
                    <a:lnTo>
                      <a:pt x="84721" y="27209"/>
                    </a:lnTo>
                    <a:lnTo>
                      <a:pt x="83652" y="24976"/>
                    </a:lnTo>
                    <a:lnTo>
                      <a:pt x="82850" y="22744"/>
                    </a:lnTo>
                    <a:lnTo>
                      <a:pt x="82316" y="20651"/>
                    </a:lnTo>
                    <a:lnTo>
                      <a:pt x="81781" y="17441"/>
                    </a:lnTo>
                    <a:lnTo>
                      <a:pt x="81781" y="16186"/>
                    </a:lnTo>
                    <a:lnTo>
                      <a:pt x="81781" y="16186"/>
                    </a:lnTo>
                    <a:lnTo>
                      <a:pt x="79910" y="15906"/>
                    </a:lnTo>
                    <a:lnTo>
                      <a:pt x="78040" y="15488"/>
                    </a:lnTo>
                    <a:lnTo>
                      <a:pt x="76169" y="14651"/>
                    </a:lnTo>
                    <a:lnTo>
                      <a:pt x="74298" y="13813"/>
                    </a:lnTo>
                    <a:lnTo>
                      <a:pt x="72160" y="12837"/>
                    </a:lnTo>
                    <a:lnTo>
                      <a:pt x="70289" y="11720"/>
                    </a:lnTo>
                    <a:lnTo>
                      <a:pt x="66547" y="9209"/>
                    </a:lnTo>
                    <a:lnTo>
                      <a:pt x="63340" y="6697"/>
                    </a:lnTo>
                    <a:lnTo>
                      <a:pt x="60400" y="4325"/>
                    </a:lnTo>
                    <a:lnTo>
                      <a:pt x="56659" y="976"/>
                    </a:lnTo>
                    <a:lnTo>
                      <a:pt x="56659" y="976"/>
                    </a:lnTo>
                    <a:lnTo>
                      <a:pt x="56391" y="0"/>
                    </a:lnTo>
                    <a:lnTo>
                      <a:pt x="56391" y="0"/>
                    </a:lnTo>
                    <a:lnTo>
                      <a:pt x="54253" y="2372"/>
                    </a:lnTo>
                    <a:lnTo>
                      <a:pt x="52115" y="4883"/>
                    </a:lnTo>
                    <a:lnTo>
                      <a:pt x="49175" y="7953"/>
                    </a:lnTo>
                    <a:lnTo>
                      <a:pt x="45701" y="10883"/>
                    </a:lnTo>
                    <a:lnTo>
                      <a:pt x="43830" y="12418"/>
                    </a:lnTo>
                    <a:lnTo>
                      <a:pt x="41959" y="13674"/>
                    </a:lnTo>
                    <a:lnTo>
                      <a:pt x="40089" y="14930"/>
                    </a:lnTo>
                    <a:lnTo>
                      <a:pt x="38218" y="15906"/>
                    </a:lnTo>
                    <a:lnTo>
                      <a:pt x="36080" y="16604"/>
                    </a:lnTo>
                    <a:lnTo>
                      <a:pt x="34209" y="17023"/>
                    </a:lnTo>
                    <a:lnTo>
                      <a:pt x="34209" y="17023"/>
                    </a:lnTo>
                    <a:lnTo>
                      <a:pt x="34476" y="18279"/>
                    </a:lnTo>
                    <a:lnTo>
                      <a:pt x="34743" y="21488"/>
                    </a:lnTo>
                    <a:lnTo>
                      <a:pt x="34743" y="23581"/>
                    </a:lnTo>
                    <a:lnTo>
                      <a:pt x="34209" y="25813"/>
                    </a:lnTo>
                    <a:lnTo>
                      <a:pt x="33674" y="28186"/>
                    </a:lnTo>
                    <a:lnTo>
                      <a:pt x="32605" y="30558"/>
                    </a:lnTo>
                    <a:lnTo>
                      <a:pt x="31269" y="32651"/>
                    </a:lnTo>
                    <a:lnTo>
                      <a:pt x="30200" y="33767"/>
                    </a:lnTo>
                    <a:lnTo>
                      <a:pt x="29131" y="34604"/>
                    </a:lnTo>
                    <a:lnTo>
                      <a:pt x="27795" y="35581"/>
                    </a:lnTo>
                    <a:lnTo>
                      <a:pt x="26458" y="36279"/>
                    </a:lnTo>
                    <a:lnTo>
                      <a:pt x="24587" y="36976"/>
                    </a:lnTo>
                    <a:lnTo>
                      <a:pt x="22984" y="37534"/>
                    </a:lnTo>
                    <a:lnTo>
                      <a:pt x="20846" y="37953"/>
                    </a:lnTo>
                    <a:lnTo>
                      <a:pt x="18708" y="38232"/>
                    </a:lnTo>
                    <a:lnTo>
                      <a:pt x="16035" y="38372"/>
                    </a:lnTo>
                    <a:lnTo>
                      <a:pt x="13363" y="38372"/>
                    </a:lnTo>
                    <a:lnTo>
                      <a:pt x="10423" y="38093"/>
                    </a:lnTo>
                    <a:lnTo>
                      <a:pt x="7216" y="37674"/>
                    </a:lnTo>
                    <a:lnTo>
                      <a:pt x="3741" y="36976"/>
                    </a:lnTo>
                    <a:lnTo>
                      <a:pt x="0" y="36139"/>
                    </a:lnTo>
                    <a:lnTo>
                      <a:pt x="0" y="36139"/>
                    </a:lnTo>
                    <a:lnTo>
                      <a:pt x="2405" y="37813"/>
                    </a:lnTo>
                    <a:lnTo>
                      <a:pt x="8017" y="42000"/>
                    </a:lnTo>
                    <a:lnTo>
                      <a:pt x="11759" y="44651"/>
                    </a:lnTo>
                    <a:lnTo>
                      <a:pt x="15501" y="47581"/>
                    </a:lnTo>
                    <a:lnTo>
                      <a:pt x="18975" y="50790"/>
                    </a:lnTo>
                    <a:lnTo>
                      <a:pt x="22182" y="53860"/>
                    </a:lnTo>
                    <a:lnTo>
                      <a:pt x="24855" y="56930"/>
                    </a:lnTo>
                    <a:lnTo>
                      <a:pt x="25924" y="58325"/>
                    </a:lnTo>
                    <a:lnTo>
                      <a:pt x="26726" y="59720"/>
                    </a:lnTo>
                    <a:lnTo>
                      <a:pt x="27260" y="60976"/>
                    </a:lnTo>
                    <a:lnTo>
                      <a:pt x="27527" y="62232"/>
                    </a:lnTo>
                    <a:lnTo>
                      <a:pt x="27260" y="63209"/>
                    </a:lnTo>
                    <a:lnTo>
                      <a:pt x="26993" y="64186"/>
                    </a:lnTo>
                    <a:lnTo>
                      <a:pt x="25924" y="64883"/>
                    </a:lnTo>
                    <a:lnTo>
                      <a:pt x="24855" y="65581"/>
                    </a:lnTo>
                    <a:lnTo>
                      <a:pt x="22984" y="66000"/>
                    </a:lnTo>
                    <a:lnTo>
                      <a:pt x="20846" y="66139"/>
                    </a:lnTo>
                    <a:lnTo>
                      <a:pt x="18173" y="66139"/>
                    </a:lnTo>
                    <a:lnTo>
                      <a:pt x="14966" y="66000"/>
                    </a:lnTo>
                    <a:lnTo>
                      <a:pt x="10957" y="65581"/>
                    </a:lnTo>
                    <a:lnTo>
                      <a:pt x="6681" y="64744"/>
                    </a:lnTo>
                    <a:lnTo>
                      <a:pt x="6681" y="64744"/>
                    </a:lnTo>
                    <a:lnTo>
                      <a:pt x="6414" y="65023"/>
                    </a:lnTo>
                    <a:lnTo>
                      <a:pt x="6146" y="65441"/>
                    </a:lnTo>
                    <a:lnTo>
                      <a:pt x="5879" y="66139"/>
                    </a:lnTo>
                    <a:lnTo>
                      <a:pt x="6414" y="67255"/>
                    </a:lnTo>
                    <a:lnTo>
                      <a:pt x="6948" y="67813"/>
                    </a:lnTo>
                    <a:lnTo>
                      <a:pt x="7483" y="68511"/>
                    </a:lnTo>
                    <a:lnTo>
                      <a:pt x="8552" y="69348"/>
                    </a:lnTo>
                    <a:lnTo>
                      <a:pt x="9888" y="70186"/>
                    </a:lnTo>
                    <a:lnTo>
                      <a:pt x="11492" y="71023"/>
                    </a:lnTo>
                    <a:lnTo>
                      <a:pt x="13630" y="72000"/>
                    </a:lnTo>
                    <a:lnTo>
                      <a:pt x="16302" y="72976"/>
                    </a:lnTo>
                    <a:lnTo>
                      <a:pt x="19242" y="74093"/>
                    </a:lnTo>
                    <a:lnTo>
                      <a:pt x="19242" y="74093"/>
                    </a:lnTo>
                    <a:lnTo>
                      <a:pt x="25657" y="76325"/>
                    </a:lnTo>
                    <a:lnTo>
                      <a:pt x="32071" y="78837"/>
                    </a:lnTo>
                    <a:lnTo>
                      <a:pt x="38752" y="81488"/>
                    </a:lnTo>
                    <a:lnTo>
                      <a:pt x="44899" y="84279"/>
                    </a:lnTo>
                    <a:lnTo>
                      <a:pt x="50779" y="87348"/>
                    </a:lnTo>
                    <a:lnTo>
                      <a:pt x="53452" y="88883"/>
                    </a:lnTo>
                    <a:lnTo>
                      <a:pt x="55857" y="90558"/>
                    </a:lnTo>
                    <a:lnTo>
                      <a:pt x="58262" y="92093"/>
                    </a:lnTo>
                    <a:lnTo>
                      <a:pt x="60133" y="93767"/>
                    </a:lnTo>
                    <a:lnTo>
                      <a:pt x="62004" y="95581"/>
                    </a:lnTo>
                    <a:lnTo>
                      <a:pt x="63340" y="97255"/>
                    </a:lnTo>
                    <a:lnTo>
                      <a:pt x="63340" y="97255"/>
                    </a:lnTo>
                    <a:lnTo>
                      <a:pt x="63340" y="99627"/>
                    </a:lnTo>
                    <a:lnTo>
                      <a:pt x="63073" y="102558"/>
                    </a:lnTo>
                    <a:lnTo>
                      <a:pt x="62538" y="105627"/>
                    </a:lnTo>
                    <a:lnTo>
                      <a:pt x="61737" y="108697"/>
                    </a:lnTo>
                    <a:lnTo>
                      <a:pt x="60400" y="111767"/>
                    </a:lnTo>
                    <a:lnTo>
                      <a:pt x="59599" y="113162"/>
                    </a:lnTo>
                    <a:lnTo>
                      <a:pt x="58530" y="114418"/>
                    </a:lnTo>
                    <a:lnTo>
                      <a:pt x="57461" y="115674"/>
                    </a:lnTo>
                    <a:lnTo>
                      <a:pt x="56391" y="116651"/>
                    </a:lnTo>
                    <a:lnTo>
                      <a:pt x="54788" y="117627"/>
                    </a:lnTo>
                    <a:lnTo>
                      <a:pt x="53184" y="118186"/>
                    </a:lnTo>
                    <a:lnTo>
                      <a:pt x="53184" y="118186"/>
                    </a:lnTo>
                    <a:lnTo>
                      <a:pt x="52917" y="118325"/>
                    </a:lnTo>
                    <a:lnTo>
                      <a:pt x="52650" y="118604"/>
                    </a:lnTo>
                    <a:lnTo>
                      <a:pt x="52650" y="118883"/>
                    </a:lnTo>
                    <a:lnTo>
                      <a:pt x="53184" y="119302"/>
                    </a:lnTo>
                    <a:lnTo>
                      <a:pt x="53184" y="119302"/>
                    </a:lnTo>
                    <a:lnTo>
                      <a:pt x="53986" y="119581"/>
                    </a:lnTo>
                    <a:lnTo>
                      <a:pt x="55590" y="119860"/>
                    </a:lnTo>
                    <a:lnTo>
                      <a:pt x="56659" y="120000"/>
                    </a:lnTo>
                    <a:lnTo>
                      <a:pt x="57995" y="120000"/>
                    </a:lnTo>
                    <a:lnTo>
                      <a:pt x="59331" y="119860"/>
                    </a:lnTo>
                    <a:lnTo>
                      <a:pt x="60935" y="119441"/>
                    </a:lnTo>
                    <a:lnTo>
                      <a:pt x="60935" y="119441"/>
                    </a:lnTo>
                    <a:lnTo>
                      <a:pt x="61469" y="119162"/>
                    </a:lnTo>
                    <a:lnTo>
                      <a:pt x="62271" y="119162"/>
                    </a:lnTo>
                    <a:lnTo>
                      <a:pt x="63073" y="119023"/>
                    </a:lnTo>
                    <a:lnTo>
                      <a:pt x="63875" y="118465"/>
                    </a:lnTo>
                    <a:lnTo>
                      <a:pt x="63875" y="118465"/>
                    </a:lnTo>
                    <a:lnTo>
                      <a:pt x="64677" y="117488"/>
                    </a:lnTo>
                    <a:lnTo>
                      <a:pt x="65746" y="115953"/>
                    </a:lnTo>
                    <a:lnTo>
                      <a:pt x="66547" y="114279"/>
                    </a:lnTo>
                    <a:lnTo>
                      <a:pt x="67082" y="112046"/>
                    </a:lnTo>
                    <a:lnTo>
                      <a:pt x="67884" y="109534"/>
                    </a:lnTo>
                    <a:lnTo>
                      <a:pt x="68418" y="106604"/>
                    </a:lnTo>
                    <a:lnTo>
                      <a:pt x="69487" y="99488"/>
                    </a:lnTo>
                    <a:lnTo>
                      <a:pt x="69487" y="99488"/>
                    </a:lnTo>
                    <a:lnTo>
                      <a:pt x="70289" y="97534"/>
                    </a:lnTo>
                    <a:lnTo>
                      <a:pt x="71625" y="95581"/>
                    </a:lnTo>
                    <a:lnTo>
                      <a:pt x="72962" y="93767"/>
                    </a:lnTo>
                    <a:lnTo>
                      <a:pt x="74832" y="91813"/>
                    </a:lnTo>
                    <a:lnTo>
                      <a:pt x="76971" y="90000"/>
                    </a:lnTo>
                    <a:lnTo>
                      <a:pt x="79376" y="88046"/>
                    </a:lnTo>
                    <a:lnTo>
                      <a:pt x="81781" y="86232"/>
                    </a:lnTo>
                    <a:lnTo>
                      <a:pt x="84454" y="84558"/>
                    </a:lnTo>
                    <a:lnTo>
                      <a:pt x="90334" y="81069"/>
                    </a:lnTo>
                    <a:lnTo>
                      <a:pt x="96748" y="77860"/>
                    </a:lnTo>
                    <a:lnTo>
                      <a:pt x="102895" y="74790"/>
                    </a:lnTo>
                    <a:lnTo>
                      <a:pt x="109042" y="72000"/>
                    </a:lnTo>
                    <a:lnTo>
                      <a:pt x="109042" y="72000"/>
                    </a:lnTo>
                    <a:lnTo>
                      <a:pt x="111982" y="70744"/>
                    </a:lnTo>
                    <a:lnTo>
                      <a:pt x="114120" y="69488"/>
                    </a:lnTo>
                    <a:lnTo>
                      <a:pt x="115723" y="68232"/>
                    </a:lnTo>
                    <a:lnTo>
                      <a:pt x="117060" y="66976"/>
                    </a:lnTo>
                    <a:lnTo>
                      <a:pt x="118129" y="65720"/>
                    </a:lnTo>
                    <a:lnTo>
                      <a:pt x="118663" y="64604"/>
                    </a:lnTo>
                    <a:lnTo>
                      <a:pt x="118930" y="63488"/>
                    </a:lnTo>
                    <a:lnTo>
                      <a:pt x="118930" y="62511"/>
                    </a:lnTo>
                    <a:lnTo>
                      <a:pt x="118930" y="61674"/>
                    </a:lnTo>
                    <a:lnTo>
                      <a:pt x="118663" y="60837"/>
                    </a:lnTo>
                    <a:lnTo>
                      <a:pt x="117861" y="59441"/>
                    </a:lnTo>
                    <a:lnTo>
                      <a:pt x="117060" y="58604"/>
                    </a:lnTo>
                    <a:lnTo>
                      <a:pt x="116792" y="58325"/>
                    </a:lnTo>
                    <a:lnTo>
                      <a:pt x="116792" y="58325"/>
                    </a:lnTo>
                    <a:lnTo>
                      <a:pt x="112516" y="59302"/>
                    </a:lnTo>
                    <a:lnTo>
                      <a:pt x="109042" y="60000"/>
                    </a:lnTo>
                    <a:lnTo>
                      <a:pt x="105835" y="60418"/>
                    </a:lnTo>
                    <a:lnTo>
                      <a:pt x="103162" y="60697"/>
                    </a:lnTo>
                    <a:lnTo>
                      <a:pt x="101024" y="60697"/>
                    </a:lnTo>
                    <a:lnTo>
                      <a:pt x="99153" y="60418"/>
                    </a:lnTo>
                    <a:lnTo>
                      <a:pt x="97817" y="60000"/>
                    </a:lnTo>
                    <a:lnTo>
                      <a:pt x="97015" y="59441"/>
                    </a:lnTo>
                    <a:lnTo>
                      <a:pt x="96481" y="58744"/>
                    </a:lnTo>
                    <a:lnTo>
                      <a:pt x="96213" y="57767"/>
                    </a:lnTo>
                    <a:lnTo>
                      <a:pt x="96213" y="56790"/>
                    </a:lnTo>
                    <a:lnTo>
                      <a:pt x="96748" y="55674"/>
                    </a:lnTo>
                    <a:lnTo>
                      <a:pt x="97282" y="54418"/>
                    </a:lnTo>
                    <a:lnTo>
                      <a:pt x="98084" y="53023"/>
                    </a:lnTo>
                    <a:lnTo>
                      <a:pt x="100489" y="50232"/>
                    </a:lnTo>
                    <a:lnTo>
                      <a:pt x="103162" y="47302"/>
                    </a:lnTo>
                    <a:lnTo>
                      <a:pt x="106369" y="44372"/>
                    </a:lnTo>
                    <a:lnTo>
                      <a:pt x="109576" y="41441"/>
                    </a:lnTo>
                    <a:lnTo>
                      <a:pt x="112783" y="38790"/>
                    </a:lnTo>
                    <a:lnTo>
                      <a:pt x="117861" y="34744"/>
                    </a:lnTo>
                    <a:lnTo>
                      <a:pt x="120000" y="33209"/>
                    </a:lnTo>
                    <a:lnTo>
                      <a:pt x="120000" y="33209"/>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2" name="Shape 22"/>
              <p:cNvSpPr/>
              <p:nvPr/>
            </p:nvSpPr>
            <p:spPr>
              <a:xfrm rot="1886122">
                <a:off x="7260150" y="2458059"/>
                <a:ext cx="819391" cy="853231"/>
              </a:xfrm>
              <a:custGeom>
                <a:pathLst>
                  <a:path extrusionOk="0" h="120000" w="120000">
                    <a:moveTo>
                      <a:pt x="115575" y="59830"/>
                    </a:moveTo>
                    <a:lnTo>
                      <a:pt x="115575" y="59830"/>
                    </a:lnTo>
                    <a:lnTo>
                      <a:pt x="112566" y="59320"/>
                    </a:lnTo>
                    <a:lnTo>
                      <a:pt x="110265" y="58640"/>
                    </a:lnTo>
                    <a:lnTo>
                      <a:pt x="109380" y="58130"/>
                    </a:lnTo>
                    <a:lnTo>
                      <a:pt x="108495" y="57790"/>
                    </a:lnTo>
                    <a:lnTo>
                      <a:pt x="107787" y="57280"/>
                    </a:lnTo>
                    <a:lnTo>
                      <a:pt x="107256" y="56600"/>
                    </a:lnTo>
                    <a:lnTo>
                      <a:pt x="106902" y="56090"/>
                    </a:lnTo>
                    <a:lnTo>
                      <a:pt x="106548" y="55410"/>
                    </a:lnTo>
                    <a:lnTo>
                      <a:pt x="106194" y="54220"/>
                    </a:lnTo>
                    <a:lnTo>
                      <a:pt x="106017" y="52861"/>
                    </a:lnTo>
                    <a:lnTo>
                      <a:pt x="106371" y="51501"/>
                    </a:lnTo>
                    <a:lnTo>
                      <a:pt x="106725" y="50311"/>
                    </a:lnTo>
                    <a:lnTo>
                      <a:pt x="107433" y="48951"/>
                    </a:lnTo>
                    <a:lnTo>
                      <a:pt x="108849" y="46912"/>
                    </a:lnTo>
                    <a:lnTo>
                      <a:pt x="109911" y="45382"/>
                    </a:lnTo>
                    <a:lnTo>
                      <a:pt x="110442" y="44702"/>
                    </a:lnTo>
                    <a:lnTo>
                      <a:pt x="110442" y="44702"/>
                    </a:lnTo>
                    <a:lnTo>
                      <a:pt x="109734" y="44702"/>
                    </a:lnTo>
                    <a:lnTo>
                      <a:pt x="109203" y="44532"/>
                    </a:lnTo>
                    <a:lnTo>
                      <a:pt x="108672" y="44362"/>
                    </a:lnTo>
                    <a:lnTo>
                      <a:pt x="108318" y="44022"/>
                    </a:lnTo>
                    <a:lnTo>
                      <a:pt x="107964" y="43512"/>
                    </a:lnTo>
                    <a:lnTo>
                      <a:pt x="107787" y="43002"/>
                    </a:lnTo>
                    <a:lnTo>
                      <a:pt x="107433" y="41983"/>
                    </a:lnTo>
                    <a:lnTo>
                      <a:pt x="107433" y="40623"/>
                    </a:lnTo>
                    <a:lnTo>
                      <a:pt x="107610" y="39093"/>
                    </a:lnTo>
                    <a:lnTo>
                      <a:pt x="107787" y="37393"/>
                    </a:lnTo>
                    <a:lnTo>
                      <a:pt x="108318" y="35694"/>
                    </a:lnTo>
                    <a:lnTo>
                      <a:pt x="109380" y="32294"/>
                    </a:lnTo>
                    <a:lnTo>
                      <a:pt x="110619" y="29405"/>
                    </a:lnTo>
                    <a:lnTo>
                      <a:pt x="112035" y="26515"/>
                    </a:lnTo>
                    <a:lnTo>
                      <a:pt x="112035" y="26515"/>
                    </a:lnTo>
                    <a:lnTo>
                      <a:pt x="109557" y="28895"/>
                    </a:lnTo>
                    <a:lnTo>
                      <a:pt x="107079" y="30764"/>
                    </a:lnTo>
                    <a:lnTo>
                      <a:pt x="104778" y="32294"/>
                    </a:lnTo>
                    <a:lnTo>
                      <a:pt x="102654" y="33484"/>
                    </a:lnTo>
                    <a:lnTo>
                      <a:pt x="100707" y="34334"/>
                    </a:lnTo>
                    <a:lnTo>
                      <a:pt x="98938" y="34844"/>
                    </a:lnTo>
                    <a:lnTo>
                      <a:pt x="97168" y="35184"/>
                    </a:lnTo>
                    <a:lnTo>
                      <a:pt x="95752" y="35354"/>
                    </a:lnTo>
                    <a:lnTo>
                      <a:pt x="94336" y="35354"/>
                    </a:lnTo>
                    <a:lnTo>
                      <a:pt x="93097" y="35184"/>
                    </a:lnTo>
                    <a:lnTo>
                      <a:pt x="91150" y="34844"/>
                    </a:lnTo>
                    <a:lnTo>
                      <a:pt x="89911" y="34334"/>
                    </a:lnTo>
                    <a:lnTo>
                      <a:pt x="89557" y="34164"/>
                    </a:lnTo>
                    <a:lnTo>
                      <a:pt x="89557" y="34164"/>
                    </a:lnTo>
                    <a:lnTo>
                      <a:pt x="89026" y="35184"/>
                    </a:lnTo>
                    <a:lnTo>
                      <a:pt x="88141" y="36543"/>
                    </a:lnTo>
                    <a:lnTo>
                      <a:pt x="85309" y="39773"/>
                    </a:lnTo>
                    <a:lnTo>
                      <a:pt x="82123" y="43002"/>
                    </a:lnTo>
                    <a:lnTo>
                      <a:pt x="79823" y="45212"/>
                    </a:lnTo>
                    <a:lnTo>
                      <a:pt x="79823" y="45212"/>
                    </a:lnTo>
                    <a:lnTo>
                      <a:pt x="79115" y="45722"/>
                    </a:lnTo>
                    <a:lnTo>
                      <a:pt x="78584" y="45892"/>
                    </a:lnTo>
                    <a:lnTo>
                      <a:pt x="78407" y="45722"/>
                    </a:lnTo>
                    <a:lnTo>
                      <a:pt x="78230" y="45212"/>
                    </a:lnTo>
                    <a:lnTo>
                      <a:pt x="78053" y="44362"/>
                    </a:lnTo>
                    <a:lnTo>
                      <a:pt x="78053" y="43852"/>
                    </a:lnTo>
                    <a:lnTo>
                      <a:pt x="78053" y="43852"/>
                    </a:lnTo>
                    <a:lnTo>
                      <a:pt x="78761" y="42662"/>
                    </a:lnTo>
                    <a:lnTo>
                      <a:pt x="79469" y="41303"/>
                    </a:lnTo>
                    <a:lnTo>
                      <a:pt x="80530" y="38073"/>
                    </a:lnTo>
                    <a:lnTo>
                      <a:pt x="81415" y="34334"/>
                    </a:lnTo>
                    <a:lnTo>
                      <a:pt x="82123" y="30594"/>
                    </a:lnTo>
                    <a:lnTo>
                      <a:pt x="83008" y="23966"/>
                    </a:lnTo>
                    <a:lnTo>
                      <a:pt x="83362" y="21246"/>
                    </a:lnTo>
                    <a:lnTo>
                      <a:pt x="83362" y="21246"/>
                    </a:lnTo>
                    <a:lnTo>
                      <a:pt x="80000" y="23626"/>
                    </a:lnTo>
                    <a:lnTo>
                      <a:pt x="77345" y="25325"/>
                    </a:lnTo>
                    <a:lnTo>
                      <a:pt x="75221" y="26345"/>
                    </a:lnTo>
                    <a:lnTo>
                      <a:pt x="74336" y="26515"/>
                    </a:lnTo>
                    <a:lnTo>
                      <a:pt x="73451" y="26685"/>
                    </a:lnTo>
                    <a:lnTo>
                      <a:pt x="72743" y="26685"/>
                    </a:lnTo>
                    <a:lnTo>
                      <a:pt x="72212" y="26515"/>
                    </a:lnTo>
                    <a:lnTo>
                      <a:pt x="71681" y="26345"/>
                    </a:lnTo>
                    <a:lnTo>
                      <a:pt x="71150" y="26005"/>
                    </a:lnTo>
                    <a:lnTo>
                      <a:pt x="70796" y="25495"/>
                    </a:lnTo>
                    <a:lnTo>
                      <a:pt x="70442" y="24985"/>
                    </a:lnTo>
                    <a:lnTo>
                      <a:pt x="70088" y="23796"/>
                    </a:lnTo>
                    <a:lnTo>
                      <a:pt x="69911" y="22436"/>
                    </a:lnTo>
                    <a:lnTo>
                      <a:pt x="69911" y="20906"/>
                    </a:lnTo>
                    <a:lnTo>
                      <a:pt x="70088" y="18016"/>
                    </a:lnTo>
                    <a:lnTo>
                      <a:pt x="70619" y="15807"/>
                    </a:lnTo>
                    <a:lnTo>
                      <a:pt x="70796" y="14957"/>
                    </a:lnTo>
                    <a:lnTo>
                      <a:pt x="70796" y="14957"/>
                    </a:lnTo>
                    <a:lnTo>
                      <a:pt x="70088" y="15637"/>
                    </a:lnTo>
                    <a:lnTo>
                      <a:pt x="69203" y="16147"/>
                    </a:lnTo>
                    <a:lnTo>
                      <a:pt x="68495" y="16487"/>
                    </a:lnTo>
                    <a:lnTo>
                      <a:pt x="67787" y="16827"/>
                    </a:lnTo>
                    <a:lnTo>
                      <a:pt x="67079" y="16827"/>
                    </a:lnTo>
                    <a:lnTo>
                      <a:pt x="66371" y="16657"/>
                    </a:lnTo>
                    <a:lnTo>
                      <a:pt x="65840" y="16487"/>
                    </a:lnTo>
                    <a:lnTo>
                      <a:pt x="65309" y="16147"/>
                    </a:lnTo>
                    <a:lnTo>
                      <a:pt x="64247" y="15297"/>
                    </a:lnTo>
                    <a:lnTo>
                      <a:pt x="63362" y="13937"/>
                    </a:lnTo>
                    <a:lnTo>
                      <a:pt x="62654" y="12407"/>
                    </a:lnTo>
                    <a:lnTo>
                      <a:pt x="61946" y="10708"/>
                    </a:lnTo>
                    <a:lnTo>
                      <a:pt x="61415" y="8838"/>
                    </a:lnTo>
                    <a:lnTo>
                      <a:pt x="61061" y="6968"/>
                    </a:lnTo>
                    <a:lnTo>
                      <a:pt x="60530" y="3569"/>
                    </a:lnTo>
                    <a:lnTo>
                      <a:pt x="60000" y="0"/>
                    </a:lnTo>
                    <a:lnTo>
                      <a:pt x="60000" y="0"/>
                    </a:lnTo>
                    <a:lnTo>
                      <a:pt x="60000" y="679"/>
                    </a:lnTo>
                    <a:lnTo>
                      <a:pt x="60000" y="679"/>
                    </a:lnTo>
                    <a:lnTo>
                      <a:pt x="60000" y="0"/>
                    </a:lnTo>
                    <a:lnTo>
                      <a:pt x="60000" y="0"/>
                    </a:lnTo>
                    <a:lnTo>
                      <a:pt x="59469" y="3569"/>
                    </a:lnTo>
                    <a:lnTo>
                      <a:pt x="58938" y="6968"/>
                    </a:lnTo>
                    <a:lnTo>
                      <a:pt x="58584" y="8838"/>
                    </a:lnTo>
                    <a:lnTo>
                      <a:pt x="58053" y="10708"/>
                    </a:lnTo>
                    <a:lnTo>
                      <a:pt x="57345" y="12407"/>
                    </a:lnTo>
                    <a:lnTo>
                      <a:pt x="56637" y="13937"/>
                    </a:lnTo>
                    <a:lnTo>
                      <a:pt x="55752" y="15297"/>
                    </a:lnTo>
                    <a:lnTo>
                      <a:pt x="54690" y="16147"/>
                    </a:lnTo>
                    <a:lnTo>
                      <a:pt x="54159" y="16487"/>
                    </a:lnTo>
                    <a:lnTo>
                      <a:pt x="53628" y="16657"/>
                    </a:lnTo>
                    <a:lnTo>
                      <a:pt x="52920" y="16827"/>
                    </a:lnTo>
                    <a:lnTo>
                      <a:pt x="52212" y="16827"/>
                    </a:lnTo>
                    <a:lnTo>
                      <a:pt x="51504" y="16487"/>
                    </a:lnTo>
                    <a:lnTo>
                      <a:pt x="50796" y="16147"/>
                    </a:lnTo>
                    <a:lnTo>
                      <a:pt x="49911" y="15637"/>
                    </a:lnTo>
                    <a:lnTo>
                      <a:pt x="49203" y="14957"/>
                    </a:lnTo>
                    <a:lnTo>
                      <a:pt x="49203" y="14957"/>
                    </a:lnTo>
                    <a:lnTo>
                      <a:pt x="49380" y="15807"/>
                    </a:lnTo>
                    <a:lnTo>
                      <a:pt x="49911" y="18016"/>
                    </a:lnTo>
                    <a:lnTo>
                      <a:pt x="50088" y="20906"/>
                    </a:lnTo>
                    <a:lnTo>
                      <a:pt x="50088" y="22436"/>
                    </a:lnTo>
                    <a:lnTo>
                      <a:pt x="49911" y="23796"/>
                    </a:lnTo>
                    <a:lnTo>
                      <a:pt x="49557" y="24985"/>
                    </a:lnTo>
                    <a:lnTo>
                      <a:pt x="49203" y="25495"/>
                    </a:lnTo>
                    <a:lnTo>
                      <a:pt x="48849" y="26005"/>
                    </a:lnTo>
                    <a:lnTo>
                      <a:pt x="48318" y="26345"/>
                    </a:lnTo>
                    <a:lnTo>
                      <a:pt x="47787" y="26515"/>
                    </a:lnTo>
                    <a:lnTo>
                      <a:pt x="47256" y="26685"/>
                    </a:lnTo>
                    <a:lnTo>
                      <a:pt x="46548" y="26685"/>
                    </a:lnTo>
                    <a:lnTo>
                      <a:pt x="45663" y="26515"/>
                    </a:lnTo>
                    <a:lnTo>
                      <a:pt x="44778" y="26345"/>
                    </a:lnTo>
                    <a:lnTo>
                      <a:pt x="42654" y="25325"/>
                    </a:lnTo>
                    <a:lnTo>
                      <a:pt x="40000" y="23626"/>
                    </a:lnTo>
                    <a:lnTo>
                      <a:pt x="36637" y="21246"/>
                    </a:lnTo>
                    <a:lnTo>
                      <a:pt x="36637" y="21246"/>
                    </a:lnTo>
                    <a:lnTo>
                      <a:pt x="36991" y="23966"/>
                    </a:lnTo>
                    <a:lnTo>
                      <a:pt x="37876" y="30594"/>
                    </a:lnTo>
                    <a:lnTo>
                      <a:pt x="38584" y="34334"/>
                    </a:lnTo>
                    <a:lnTo>
                      <a:pt x="39469" y="38073"/>
                    </a:lnTo>
                    <a:lnTo>
                      <a:pt x="40530" y="41303"/>
                    </a:lnTo>
                    <a:lnTo>
                      <a:pt x="41238" y="42662"/>
                    </a:lnTo>
                    <a:lnTo>
                      <a:pt x="41946" y="43852"/>
                    </a:lnTo>
                    <a:lnTo>
                      <a:pt x="41946" y="43852"/>
                    </a:lnTo>
                    <a:lnTo>
                      <a:pt x="41946" y="44362"/>
                    </a:lnTo>
                    <a:lnTo>
                      <a:pt x="41769" y="45212"/>
                    </a:lnTo>
                    <a:lnTo>
                      <a:pt x="41592" y="45722"/>
                    </a:lnTo>
                    <a:lnTo>
                      <a:pt x="41415" y="45892"/>
                    </a:lnTo>
                    <a:lnTo>
                      <a:pt x="40884" y="45722"/>
                    </a:lnTo>
                    <a:lnTo>
                      <a:pt x="40176" y="45212"/>
                    </a:lnTo>
                    <a:lnTo>
                      <a:pt x="40176" y="45212"/>
                    </a:lnTo>
                    <a:lnTo>
                      <a:pt x="37876" y="43002"/>
                    </a:lnTo>
                    <a:lnTo>
                      <a:pt x="34690" y="39773"/>
                    </a:lnTo>
                    <a:lnTo>
                      <a:pt x="31858" y="36543"/>
                    </a:lnTo>
                    <a:lnTo>
                      <a:pt x="30973" y="35184"/>
                    </a:lnTo>
                    <a:lnTo>
                      <a:pt x="30442" y="34164"/>
                    </a:lnTo>
                    <a:lnTo>
                      <a:pt x="30442" y="34164"/>
                    </a:lnTo>
                    <a:lnTo>
                      <a:pt x="30088" y="34334"/>
                    </a:lnTo>
                    <a:lnTo>
                      <a:pt x="28849" y="34844"/>
                    </a:lnTo>
                    <a:lnTo>
                      <a:pt x="26902" y="35184"/>
                    </a:lnTo>
                    <a:lnTo>
                      <a:pt x="25663" y="35354"/>
                    </a:lnTo>
                    <a:lnTo>
                      <a:pt x="24247" y="35354"/>
                    </a:lnTo>
                    <a:lnTo>
                      <a:pt x="22831" y="35184"/>
                    </a:lnTo>
                    <a:lnTo>
                      <a:pt x="21061" y="34844"/>
                    </a:lnTo>
                    <a:lnTo>
                      <a:pt x="19292" y="34334"/>
                    </a:lnTo>
                    <a:lnTo>
                      <a:pt x="17345" y="33484"/>
                    </a:lnTo>
                    <a:lnTo>
                      <a:pt x="15221" y="32294"/>
                    </a:lnTo>
                    <a:lnTo>
                      <a:pt x="12920" y="30764"/>
                    </a:lnTo>
                    <a:lnTo>
                      <a:pt x="10442" y="28895"/>
                    </a:lnTo>
                    <a:lnTo>
                      <a:pt x="7964" y="26515"/>
                    </a:lnTo>
                    <a:lnTo>
                      <a:pt x="7964" y="26515"/>
                    </a:lnTo>
                    <a:lnTo>
                      <a:pt x="9380" y="29405"/>
                    </a:lnTo>
                    <a:lnTo>
                      <a:pt x="10619" y="32294"/>
                    </a:lnTo>
                    <a:lnTo>
                      <a:pt x="11681" y="35694"/>
                    </a:lnTo>
                    <a:lnTo>
                      <a:pt x="12212" y="37393"/>
                    </a:lnTo>
                    <a:lnTo>
                      <a:pt x="12389" y="39093"/>
                    </a:lnTo>
                    <a:lnTo>
                      <a:pt x="12566" y="40623"/>
                    </a:lnTo>
                    <a:lnTo>
                      <a:pt x="12566" y="41983"/>
                    </a:lnTo>
                    <a:lnTo>
                      <a:pt x="12212" y="43002"/>
                    </a:lnTo>
                    <a:lnTo>
                      <a:pt x="12035" y="43512"/>
                    </a:lnTo>
                    <a:lnTo>
                      <a:pt x="11681" y="44022"/>
                    </a:lnTo>
                    <a:lnTo>
                      <a:pt x="11327" y="44362"/>
                    </a:lnTo>
                    <a:lnTo>
                      <a:pt x="10796" y="44532"/>
                    </a:lnTo>
                    <a:lnTo>
                      <a:pt x="10265" y="44702"/>
                    </a:lnTo>
                    <a:lnTo>
                      <a:pt x="9557" y="44702"/>
                    </a:lnTo>
                    <a:lnTo>
                      <a:pt x="9557" y="44702"/>
                    </a:lnTo>
                    <a:lnTo>
                      <a:pt x="10088" y="45382"/>
                    </a:lnTo>
                    <a:lnTo>
                      <a:pt x="11150" y="46912"/>
                    </a:lnTo>
                    <a:lnTo>
                      <a:pt x="12566" y="48951"/>
                    </a:lnTo>
                    <a:lnTo>
                      <a:pt x="13274" y="50311"/>
                    </a:lnTo>
                    <a:lnTo>
                      <a:pt x="13628" y="51501"/>
                    </a:lnTo>
                    <a:lnTo>
                      <a:pt x="13982" y="52861"/>
                    </a:lnTo>
                    <a:lnTo>
                      <a:pt x="13805" y="54220"/>
                    </a:lnTo>
                    <a:lnTo>
                      <a:pt x="13451" y="55410"/>
                    </a:lnTo>
                    <a:lnTo>
                      <a:pt x="13097" y="56090"/>
                    </a:lnTo>
                    <a:lnTo>
                      <a:pt x="12743" y="56600"/>
                    </a:lnTo>
                    <a:lnTo>
                      <a:pt x="12212" y="57280"/>
                    </a:lnTo>
                    <a:lnTo>
                      <a:pt x="11504" y="57790"/>
                    </a:lnTo>
                    <a:lnTo>
                      <a:pt x="10619" y="58130"/>
                    </a:lnTo>
                    <a:lnTo>
                      <a:pt x="9734" y="58640"/>
                    </a:lnTo>
                    <a:lnTo>
                      <a:pt x="7433" y="59320"/>
                    </a:lnTo>
                    <a:lnTo>
                      <a:pt x="4424" y="59830"/>
                    </a:lnTo>
                    <a:lnTo>
                      <a:pt x="4424" y="59830"/>
                    </a:lnTo>
                    <a:lnTo>
                      <a:pt x="6194" y="60509"/>
                    </a:lnTo>
                    <a:lnTo>
                      <a:pt x="10265" y="62379"/>
                    </a:lnTo>
                    <a:lnTo>
                      <a:pt x="12920" y="63569"/>
                    </a:lnTo>
                    <a:lnTo>
                      <a:pt x="15398" y="65099"/>
                    </a:lnTo>
                    <a:lnTo>
                      <a:pt x="17876" y="66628"/>
                    </a:lnTo>
                    <a:lnTo>
                      <a:pt x="19823" y="68328"/>
                    </a:lnTo>
                    <a:lnTo>
                      <a:pt x="20707" y="69178"/>
                    </a:lnTo>
                    <a:lnTo>
                      <a:pt x="21415" y="70028"/>
                    </a:lnTo>
                    <a:lnTo>
                      <a:pt x="21769" y="71048"/>
                    </a:lnTo>
                    <a:lnTo>
                      <a:pt x="22123" y="71898"/>
                    </a:lnTo>
                    <a:lnTo>
                      <a:pt x="22123" y="72747"/>
                    </a:lnTo>
                    <a:lnTo>
                      <a:pt x="21946" y="73767"/>
                    </a:lnTo>
                    <a:lnTo>
                      <a:pt x="21415" y="74617"/>
                    </a:lnTo>
                    <a:lnTo>
                      <a:pt x="20530" y="75467"/>
                    </a:lnTo>
                    <a:lnTo>
                      <a:pt x="19469" y="76487"/>
                    </a:lnTo>
                    <a:lnTo>
                      <a:pt x="17876" y="77337"/>
                    </a:lnTo>
                    <a:lnTo>
                      <a:pt x="16106" y="78186"/>
                    </a:lnTo>
                    <a:lnTo>
                      <a:pt x="13805" y="79036"/>
                    </a:lnTo>
                    <a:lnTo>
                      <a:pt x="10973" y="79716"/>
                    </a:lnTo>
                    <a:lnTo>
                      <a:pt x="7787" y="80566"/>
                    </a:lnTo>
                    <a:lnTo>
                      <a:pt x="4247" y="81246"/>
                    </a:lnTo>
                    <a:lnTo>
                      <a:pt x="0" y="81926"/>
                    </a:lnTo>
                    <a:lnTo>
                      <a:pt x="0" y="81926"/>
                    </a:lnTo>
                    <a:lnTo>
                      <a:pt x="2654" y="82096"/>
                    </a:lnTo>
                    <a:lnTo>
                      <a:pt x="5486" y="82606"/>
                    </a:lnTo>
                    <a:lnTo>
                      <a:pt x="9026" y="83286"/>
                    </a:lnTo>
                    <a:lnTo>
                      <a:pt x="13097" y="84305"/>
                    </a:lnTo>
                    <a:lnTo>
                      <a:pt x="17522" y="85835"/>
                    </a:lnTo>
                    <a:lnTo>
                      <a:pt x="19823" y="86685"/>
                    </a:lnTo>
                    <a:lnTo>
                      <a:pt x="22123" y="87705"/>
                    </a:lnTo>
                    <a:lnTo>
                      <a:pt x="24247" y="88895"/>
                    </a:lnTo>
                    <a:lnTo>
                      <a:pt x="26371" y="90084"/>
                    </a:lnTo>
                    <a:lnTo>
                      <a:pt x="26371" y="90084"/>
                    </a:lnTo>
                    <a:lnTo>
                      <a:pt x="29203" y="90084"/>
                    </a:lnTo>
                    <a:lnTo>
                      <a:pt x="31681" y="90424"/>
                    </a:lnTo>
                    <a:lnTo>
                      <a:pt x="33097" y="90594"/>
                    </a:lnTo>
                    <a:lnTo>
                      <a:pt x="34336" y="90934"/>
                    </a:lnTo>
                    <a:lnTo>
                      <a:pt x="35575" y="91274"/>
                    </a:lnTo>
                    <a:lnTo>
                      <a:pt x="36460" y="91954"/>
                    </a:lnTo>
                    <a:lnTo>
                      <a:pt x="37168" y="92634"/>
                    </a:lnTo>
                    <a:lnTo>
                      <a:pt x="37345" y="92974"/>
                    </a:lnTo>
                    <a:lnTo>
                      <a:pt x="37345" y="93484"/>
                    </a:lnTo>
                    <a:lnTo>
                      <a:pt x="37345" y="93994"/>
                    </a:lnTo>
                    <a:lnTo>
                      <a:pt x="37345" y="94674"/>
                    </a:lnTo>
                    <a:lnTo>
                      <a:pt x="36637" y="95864"/>
                    </a:lnTo>
                    <a:lnTo>
                      <a:pt x="35575" y="97393"/>
                    </a:lnTo>
                    <a:lnTo>
                      <a:pt x="33805" y="99263"/>
                    </a:lnTo>
                    <a:lnTo>
                      <a:pt x="33805" y="99263"/>
                    </a:lnTo>
                    <a:lnTo>
                      <a:pt x="36283" y="98583"/>
                    </a:lnTo>
                    <a:lnTo>
                      <a:pt x="39115" y="97903"/>
                    </a:lnTo>
                    <a:lnTo>
                      <a:pt x="42654" y="96883"/>
                    </a:lnTo>
                    <a:lnTo>
                      <a:pt x="46548" y="95694"/>
                    </a:lnTo>
                    <a:lnTo>
                      <a:pt x="50619" y="94164"/>
                    </a:lnTo>
                    <a:lnTo>
                      <a:pt x="54513" y="92464"/>
                    </a:lnTo>
                    <a:lnTo>
                      <a:pt x="56283" y="91444"/>
                    </a:lnTo>
                    <a:lnTo>
                      <a:pt x="57876" y="90424"/>
                    </a:lnTo>
                    <a:lnTo>
                      <a:pt x="57876" y="90424"/>
                    </a:lnTo>
                    <a:lnTo>
                      <a:pt x="57876" y="95864"/>
                    </a:lnTo>
                    <a:lnTo>
                      <a:pt x="57699" y="99773"/>
                    </a:lnTo>
                    <a:lnTo>
                      <a:pt x="57168" y="104022"/>
                    </a:lnTo>
                    <a:lnTo>
                      <a:pt x="56460" y="108271"/>
                    </a:lnTo>
                    <a:lnTo>
                      <a:pt x="55929" y="110311"/>
                    </a:lnTo>
                    <a:lnTo>
                      <a:pt x="55398" y="112351"/>
                    </a:lnTo>
                    <a:lnTo>
                      <a:pt x="54513" y="114050"/>
                    </a:lnTo>
                    <a:lnTo>
                      <a:pt x="53628" y="115580"/>
                    </a:lnTo>
                    <a:lnTo>
                      <a:pt x="52566" y="116770"/>
                    </a:lnTo>
                    <a:lnTo>
                      <a:pt x="51504" y="117790"/>
                    </a:lnTo>
                    <a:lnTo>
                      <a:pt x="51504" y="117790"/>
                    </a:lnTo>
                    <a:lnTo>
                      <a:pt x="51327" y="117960"/>
                    </a:lnTo>
                    <a:lnTo>
                      <a:pt x="50973" y="118300"/>
                    </a:lnTo>
                    <a:lnTo>
                      <a:pt x="50973" y="118640"/>
                    </a:lnTo>
                    <a:lnTo>
                      <a:pt x="51504" y="118980"/>
                    </a:lnTo>
                    <a:lnTo>
                      <a:pt x="51504" y="118980"/>
                    </a:lnTo>
                    <a:lnTo>
                      <a:pt x="51858" y="119320"/>
                    </a:lnTo>
                    <a:lnTo>
                      <a:pt x="53097" y="119830"/>
                    </a:lnTo>
                    <a:lnTo>
                      <a:pt x="53805" y="120000"/>
                    </a:lnTo>
                    <a:lnTo>
                      <a:pt x="54513" y="119830"/>
                    </a:lnTo>
                    <a:lnTo>
                      <a:pt x="55398" y="119660"/>
                    </a:lnTo>
                    <a:lnTo>
                      <a:pt x="56283" y="119150"/>
                    </a:lnTo>
                    <a:lnTo>
                      <a:pt x="56283" y="119150"/>
                    </a:lnTo>
                    <a:lnTo>
                      <a:pt x="56814" y="118980"/>
                    </a:lnTo>
                    <a:lnTo>
                      <a:pt x="57168" y="118980"/>
                    </a:lnTo>
                    <a:lnTo>
                      <a:pt x="57699" y="118640"/>
                    </a:lnTo>
                    <a:lnTo>
                      <a:pt x="58230" y="118130"/>
                    </a:lnTo>
                    <a:lnTo>
                      <a:pt x="58230" y="118130"/>
                    </a:lnTo>
                    <a:lnTo>
                      <a:pt x="58938" y="116600"/>
                    </a:lnTo>
                    <a:lnTo>
                      <a:pt x="59469" y="114730"/>
                    </a:lnTo>
                    <a:lnTo>
                      <a:pt x="60000" y="112181"/>
                    </a:lnTo>
                    <a:lnTo>
                      <a:pt x="60530" y="109121"/>
                    </a:lnTo>
                    <a:lnTo>
                      <a:pt x="61061" y="105382"/>
                    </a:lnTo>
                    <a:lnTo>
                      <a:pt x="61415" y="101133"/>
                    </a:lnTo>
                    <a:lnTo>
                      <a:pt x="62123" y="90424"/>
                    </a:lnTo>
                    <a:lnTo>
                      <a:pt x="62123" y="90424"/>
                    </a:lnTo>
                    <a:lnTo>
                      <a:pt x="63893" y="91444"/>
                    </a:lnTo>
                    <a:lnTo>
                      <a:pt x="65663" y="92464"/>
                    </a:lnTo>
                    <a:lnTo>
                      <a:pt x="69557" y="94164"/>
                    </a:lnTo>
                    <a:lnTo>
                      <a:pt x="73451" y="95694"/>
                    </a:lnTo>
                    <a:lnTo>
                      <a:pt x="77345" y="96883"/>
                    </a:lnTo>
                    <a:lnTo>
                      <a:pt x="80884" y="97903"/>
                    </a:lnTo>
                    <a:lnTo>
                      <a:pt x="83716" y="98583"/>
                    </a:lnTo>
                    <a:lnTo>
                      <a:pt x="86194" y="99263"/>
                    </a:lnTo>
                    <a:lnTo>
                      <a:pt x="86194" y="99263"/>
                    </a:lnTo>
                    <a:lnTo>
                      <a:pt x="84424" y="97393"/>
                    </a:lnTo>
                    <a:lnTo>
                      <a:pt x="83362" y="95864"/>
                    </a:lnTo>
                    <a:lnTo>
                      <a:pt x="82654" y="94674"/>
                    </a:lnTo>
                    <a:lnTo>
                      <a:pt x="82654" y="93994"/>
                    </a:lnTo>
                    <a:lnTo>
                      <a:pt x="82654" y="93484"/>
                    </a:lnTo>
                    <a:lnTo>
                      <a:pt x="82654" y="92974"/>
                    </a:lnTo>
                    <a:lnTo>
                      <a:pt x="82831" y="92634"/>
                    </a:lnTo>
                    <a:lnTo>
                      <a:pt x="83539" y="91954"/>
                    </a:lnTo>
                    <a:lnTo>
                      <a:pt x="84424" y="91274"/>
                    </a:lnTo>
                    <a:lnTo>
                      <a:pt x="85663" y="90934"/>
                    </a:lnTo>
                    <a:lnTo>
                      <a:pt x="86902" y="90594"/>
                    </a:lnTo>
                    <a:lnTo>
                      <a:pt x="88318" y="90424"/>
                    </a:lnTo>
                    <a:lnTo>
                      <a:pt x="90796" y="90084"/>
                    </a:lnTo>
                    <a:lnTo>
                      <a:pt x="93628" y="90084"/>
                    </a:lnTo>
                    <a:lnTo>
                      <a:pt x="93628" y="90084"/>
                    </a:lnTo>
                    <a:lnTo>
                      <a:pt x="95752" y="88895"/>
                    </a:lnTo>
                    <a:lnTo>
                      <a:pt x="97876" y="87705"/>
                    </a:lnTo>
                    <a:lnTo>
                      <a:pt x="100176" y="86685"/>
                    </a:lnTo>
                    <a:lnTo>
                      <a:pt x="102477" y="85835"/>
                    </a:lnTo>
                    <a:lnTo>
                      <a:pt x="106902" y="84305"/>
                    </a:lnTo>
                    <a:lnTo>
                      <a:pt x="110973" y="83286"/>
                    </a:lnTo>
                    <a:lnTo>
                      <a:pt x="114513" y="82606"/>
                    </a:lnTo>
                    <a:lnTo>
                      <a:pt x="117345" y="82096"/>
                    </a:lnTo>
                    <a:lnTo>
                      <a:pt x="120000" y="81926"/>
                    </a:lnTo>
                    <a:lnTo>
                      <a:pt x="120000" y="81926"/>
                    </a:lnTo>
                    <a:lnTo>
                      <a:pt x="115752" y="81246"/>
                    </a:lnTo>
                    <a:lnTo>
                      <a:pt x="112212" y="80566"/>
                    </a:lnTo>
                    <a:lnTo>
                      <a:pt x="109026" y="79716"/>
                    </a:lnTo>
                    <a:lnTo>
                      <a:pt x="106194" y="79036"/>
                    </a:lnTo>
                    <a:lnTo>
                      <a:pt x="103893" y="78186"/>
                    </a:lnTo>
                    <a:lnTo>
                      <a:pt x="102123" y="77337"/>
                    </a:lnTo>
                    <a:lnTo>
                      <a:pt x="100530" y="76487"/>
                    </a:lnTo>
                    <a:lnTo>
                      <a:pt x="99469" y="75467"/>
                    </a:lnTo>
                    <a:lnTo>
                      <a:pt x="98584" y="74617"/>
                    </a:lnTo>
                    <a:lnTo>
                      <a:pt x="98053" y="73767"/>
                    </a:lnTo>
                    <a:lnTo>
                      <a:pt x="97876" y="72747"/>
                    </a:lnTo>
                    <a:lnTo>
                      <a:pt x="97876" y="71898"/>
                    </a:lnTo>
                    <a:lnTo>
                      <a:pt x="98053" y="71048"/>
                    </a:lnTo>
                    <a:lnTo>
                      <a:pt x="98584" y="70028"/>
                    </a:lnTo>
                    <a:lnTo>
                      <a:pt x="99292" y="69178"/>
                    </a:lnTo>
                    <a:lnTo>
                      <a:pt x="100176" y="68328"/>
                    </a:lnTo>
                    <a:lnTo>
                      <a:pt x="102123" y="66628"/>
                    </a:lnTo>
                    <a:lnTo>
                      <a:pt x="104601" y="65099"/>
                    </a:lnTo>
                    <a:lnTo>
                      <a:pt x="107079" y="63569"/>
                    </a:lnTo>
                    <a:lnTo>
                      <a:pt x="109734" y="62379"/>
                    </a:lnTo>
                    <a:lnTo>
                      <a:pt x="113805" y="60509"/>
                    </a:lnTo>
                    <a:lnTo>
                      <a:pt x="115575" y="59830"/>
                    </a:lnTo>
                    <a:lnTo>
                      <a:pt x="115575" y="59830"/>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3" name="Shape 23"/>
              <p:cNvSpPr/>
              <p:nvPr/>
            </p:nvSpPr>
            <p:spPr>
              <a:xfrm rot="-2141455">
                <a:off x="8145717" y="189385"/>
                <a:ext cx="644376" cy="985678"/>
              </a:xfrm>
              <a:custGeom>
                <a:pathLst>
                  <a:path extrusionOk="0" h="120000" w="120000">
                    <a:moveTo>
                      <a:pt x="117457" y="60831"/>
                    </a:moveTo>
                    <a:lnTo>
                      <a:pt x="117457" y="60831"/>
                    </a:lnTo>
                    <a:lnTo>
                      <a:pt x="118474" y="58670"/>
                    </a:lnTo>
                    <a:lnTo>
                      <a:pt x="119237" y="56343"/>
                    </a:lnTo>
                    <a:lnTo>
                      <a:pt x="119745" y="54016"/>
                    </a:lnTo>
                    <a:lnTo>
                      <a:pt x="120000" y="51689"/>
                    </a:lnTo>
                    <a:lnTo>
                      <a:pt x="119745" y="49695"/>
                    </a:lnTo>
                    <a:lnTo>
                      <a:pt x="119237" y="48033"/>
                    </a:lnTo>
                    <a:lnTo>
                      <a:pt x="118728" y="47368"/>
                    </a:lnTo>
                    <a:lnTo>
                      <a:pt x="118474" y="46869"/>
                    </a:lnTo>
                    <a:lnTo>
                      <a:pt x="117711" y="46371"/>
                    </a:lnTo>
                    <a:lnTo>
                      <a:pt x="117203" y="46204"/>
                    </a:lnTo>
                    <a:lnTo>
                      <a:pt x="117203" y="46204"/>
                    </a:lnTo>
                    <a:lnTo>
                      <a:pt x="116440" y="46038"/>
                    </a:lnTo>
                    <a:lnTo>
                      <a:pt x="115169" y="45872"/>
                    </a:lnTo>
                    <a:lnTo>
                      <a:pt x="112627" y="46038"/>
                    </a:lnTo>
                    <a:lnTo>
                      <a:pt x="109576" y="46371"/>
                    </a:lnTo>
                    <a:lnTo>
                      <a:pt x="106525" y="47036"/>
                    </a:lnTo>
                    <a:lnTo>
                      <a:pt x="100169" y="48365"/>
                    </a:lnTo>
                    <a:lnTo>
                      <a:pt x="95593" y="49529"/>
                    </a:lnTo>
                    <a:lnTo>
                      <a:pt x="95593" y="49529"/>
                    </a:lnTo>
                    <a:lnTo>
                      <a:pt x="95338" y="49529"/>
                    </a:lnTo>
                    <a:lnTo>
                      <a:pt x="95338" y="49529"/>
                    </a:lnTo>
                    <a:lnTo>
                      <a:pt x="92288" y="50526"/>
                    </a:lnTo>
                    <a:lnTo>
                      <a:pt x="89745" y="51357"/>
                    </a:lnTo>
                    <a:lnTo>
                      <a:pt x="87966" y="52354"/>
                    </a:lnTo>
                    <a:lnTo>
                      <a:pt x="86186" y="53019"/>
                    </a:lnTo>
                    <a:lnTo>
                      <a:pt x="84152" y="54349"/>
                    </a:lnTo>
                    <a:lnTo>
                      <a:pt x="83644" y="54681"/>
                    </a:lnTo>
                    <a:lnTo>
                      <a:pt x="83135" y="54847"/>
                    </a:lnTo>
                    <a:lnTo>
                      <a:pt x="83135" y="54847"/>
                    </a:lnTo>
                    <a:lnTo>
                      <a:pt x="82627" y="54847"/>
                    </a:lnTo>
                    <a:lnTo>
                      <a:pt x="82372" y="54681"/>
                    </a:lnTo>
                    <a:lnTo>
                      <a:pt x="82627" y="54349"/>
                    </a:lnTo>
                    <a:lnTo>
                      <a:pt x="82627" y="54349"/>
                    </a:lnTo>
                    <a:lnTo>
                      <a:pt x="83898" y="53019"/>
                    </a:lnTo>
                    <a:lnTo>
                      <a:pt x="92033" y="45540"/>
                    </a:lnTo>
                    <a:lnTo>
                      <a:pt x="92033" y="45540"/>
                    </a:lnTo>
                    <a:lnTo>
                      <a:pt x="93559" y="43878"/>
                    </a:lnTo>
                    <a:lnTo>
                      <a:pt x="94576" y="42049"/>
                    </a:lnTo>
                    <a:lnTo>
                      <a:pt x="95084" y="40221"/>
                    </a:lnTo>
                    <a:lnTo>
                      <a:pt x="95338" y="38393"/>
                    </a:lnTo>
                    <a:lnTo>
                      <a:pt x="95338" y="36398"/>
                    </a:lnTo>
                    <a:lnTo>
                      <a:pt x="95084" y="34404"/>
                    </a:lnTo>
                    <a:lnTo>
                      <a:pt x="94576" y="32409"/>
                    </a:lnTo>
                    <a:lnTo>
                      <a:pt x="94067" y="30581"/>
                    </a:lnTo>
                    <a:lnTo>
                      <a:pt x="92542" y="27257"/>
                    </a:lnTo>
                    <a:lnTo>
                      <a:pt x="91016" y="24432"/>
                    </a:lnTo>
                    <a:lnTo>
                      <a:pt x="89237" y="21939"/>
                    </a:lnTo>
                    <a:lnTo>
                      <a:pt x="89237" y="21939"/>
                    </a:lnTo>
                    <a:lnTo>
                      <a:pt x="86440" y="21606"/>
                    </a:lnTo>
                    <a:lnTo>
                      <a:pt x="83898" y="21108"/>
                    </a:lnTo>
                    <a:lnTo>
                      <a:pt x="81610" y="20609"/>
                    </a:lnTo>
                    <a:lnTo>
                      <a:pt x="79322" y="19944"/>
                    </a:lnTo>
                    <a:lnTo>
                      <a:pt x="75508" y="18614"/>
                    </a:lnTo>
                    <a:lnTo>
                      <a:pt x="71949" y="16952"/>
                    </a:lnTo>
                    <a:lnTo>
                      <a:pt x="69152" y="15290"/>
                    </a:lnTo>
                    <a:lnTo>
                      <a:pt x="66864" y="13462"/>
                    </a:lnTo>
                    <a:lnTo>
                      <a:pt x="64830" y="11468"/>
                    </a:lnTo>
                    <a:lnTo>
                      <a:pt x="63305" y="9639"/>
                    </a:lnTo>
                    <a:lnTo>
                      <a:pt x="62288" y="7645"/>
                    </a:lnTo>
                    <a:lnTo>
                      <a:pt x="61271" y="5983"/>
                    </a:lnTo>
                    <a:lnTo>
                      <a:pt x="60762" y="4321"/>
                    </a:lnTo>
                    <a:lnTo>
                      <a:pt x="60254" y="2825"/>
                    </a:lnTo>
                    <a:lnTo>
                      <a:pt x="60000" y="664"/>
                    </a:lnTo>
                    <a:lnTo>
                      <a:pt x="60000" y="0"/>
                    </a:lnTo>
                    <a:lnTo>
                      <a:pt x="60000" y="166"/>
                    </a:lnTo>
                    <a:lnTo>
                      <a:pt x="60000" y="0"/>
                    </a:lnTo>
                    <a:lnTo>
                      <a:pt x="60000" y="0"/>
                    </a:lnTo>
                    <a:lnTo>
                      <a:pt x="59745" y="664"/>
                    </a:lnTo>
                    <a:lnTo>
                      <a:pt x="59491" y="2825"/>
                    </a:lnTo>
                    <a:lnTo>
                      <a:pt x="59237" y="4321"/>
                    </a:lnTo>
                    <a:lnTo>
                      <a:pt x="58474" y="5983"/>
                    </a:lnTo>
                    <a:lnTo>
                      <a:pt x="57711" y="7645"/>
                    </a:lnTo>
                    <a:lnTo>
                      <a:pt x="56440" y="9639"/>
                    </a:lnTo>
                    <a:lnTo>
                      <a:pt x="54915" y="11468"/>
                    </a:lnTo>
                    <a:lnTo>
                      <a:pt x="53135" y="13462"/>
                    </a:lnTo>
                    <a:lnTo>
                      <a:pt x="50593" y="15290"/>
                    </a:lnTo>
                    <a:lnTo>
                      <a:pt x="47796" y="16952"/>
                    </a:lnTo>
                    <a:lnTo>
                      <a:pt x="44491" y="18614"/>
                    </a:lnTo>
                    <a:lnTo>
                      <a:pt x="40423" y="19944"/>
                    </a:lnTo>
                    <a:lnTo>
                      <a:pt x="38135" y="20609"/>
                    </a:lnTo>
                    <a:lnTo>
                      <a:pt x="35847" y="21108"/>
                    </a:lnTo>
                    <a:lnTo>
                      <a:pt x="33305" y="21606"/>
                    </a:lnTo>
                    <a:lnTo>
                      <a:pt x="30508" y="21939"/>
                    </a:lnTo>
                    <a:lnTo>
                      <a:pt x="30508" y="21939"/>
                    </a:lnTo>
                    <a:lnTo>
                      <a:pt x="28728" y="24432"/>
                    </a:lnTo>
                    <a:lnTo>
                      <a:pt x="27203" y="27257"/>
                    </a:lnTo>
                    <a:lnTo>
                      <a:pt x="25677" y="30581"/>
                    </a:lnTo>
                    <a:lnTo>
                      <a:pt x="25169" y="32409"/>
                    </a:lnTo>
                    <a:lnTo>
                      <a:pt x="24661" y="34404"/>
                    </a:lnTo>
                    <a:lnTo>
                      <a:pt x="24406" y="36398"/>
                    </a:lnTo>
                    <a:lnTo>
                      <a:pt x="24406" y="38393"/>
                    </a:lnTo>
                    <a:lnTo>
                      <a:pt x="24661" y="40221"/>
                    </a:lnTo>
                    <a:lnTo>
                      <a:pt x="25169" y="42049"/>
                    </a:lnTo>
                    <a:lnTo>
                      <a:pt x="26440" y="43878"/>
                    </a:lnTo>
                    <a:lnTo>
                      <a:pt x="27711" y="45540"/>
                    </a:lnTo>
                    <a:lnTo>
                      <a:pt x="27711" y="45540"/>
                    </a:lnTo>
                    <a:lnTo>
                      <a:pt x="35847" y="53019"/>
                    </a:lnTo>
                    <a:lnTo>
                      <a:pt x="37118" y="54349"/>
                    </a:lnTo>
                    <a:lnTo>
                      <a:pt x="37118" y="54349"/>
                    </a:lnTo>
                    <a:lnTo>
                      <a:pt x="37372" y="54681"/>
                    </a:lnTo>
                    <a:lnTo>
                      <a:pt x="37118" y="54847"/>
                    </a:lnTo>
                    <a:lnTo>
                      <a:pt x="36610" y="54847"/>
                    </a:lnTo>
                    <a:lnTo>
                      <a:pt x="36610" y="54847"/>
                    </a:lnTo>
                    <a:lnTo>
                      <a:pt x="36101" y="54681"/>
                    </a:lnTo>
                    <a:lnTo>
                      <a:pt x="35593" y="54349"/>
                    </a:lnTo>
                    <a:lnTo>
                      <a:pt x="33813" y="53185"/>
                    </a:lnTo>
                    <a:lnTo>
                      <a:pt x="32288" y="52520"/>
                    </a:lnTo>
                    <a:lnTo>
                      <a:pt x="30508" y="51689"/>
                    </a:lnTo>
                    <a:lnTo>
                      <a:pt x="28474" y="50858"/>
                    </a:lnTo>
                    <a:lnTo>
                      <a:pt x="25677" y="50027"/>
                    </a:lnTo>
                    <a:lnTo>
                      <a:pt x="25677" y="49861"/>
                    </a:lnTo>
                    <a:lnTo>
                      <a:pt x="25677" y="49861"/>
                    </a:lnTo>
                    <a:lnTo>
                      <a:pt x="22881" y="49196"/>
                    </a:lnTo>
                    <a:lnTo>
                      <a:pt x="16016" y="47534"/>
                    </a:lnTo>
                    <a:lnTo>
                      <a:pt x="12203" y="46703"/>
                    </a:lnTo>
                    <a:lnTo>
                      <a:pt x="8389" y="46204"/>
                    </a:lnTo>
                    <a:lnTo>
                      <a:pt x="5338" y="45872"/>
                    </a:lnTo>
                    <a:lnTo>
                      <a:pt x="3813" y="45872"/>
                    </a:lnTo>
                    <a:lnTo>
                      <a:pt x="2796" y="46204"/>
                    </a:lnTo>
                    <a:lnTo>
                      <a:pt x="2796" y="46204"/>
                    </a:lnTo>
                    <a:lnTo>
                      <a:pt x="2288" y="46371"/>
                    </a:lnTo>
                    <a:lnTo>
                      <a:pt x="1779" y="46703"/>
                    </a:lnTo>
                    <a:lnTo>
                      <a:pt x="1016" y="47867"/>
                    </a:lnTo>
                    <a:lnTo>
                      <a:pt x="254" y="49362"/>
                    </a:lnTo>
                    <a:lnTo>
                      <a:pt x="0" y="51191"/>
                    </a:lnTo>
                    <a:lnTo>
                      <a:pt x="254" y="53185"/>
                    </a:lnTo>
                    <a:lnTo>
                      <a:pt x="508" y="55346"/>
                    </a:lnTo>
                    <a:lnTo>
                      <a:pt x="1016" y="57506"/>
                    </a:lnTo>
                    <a:lnTo>
                      <a:pt x="2033" y="59667"/>
                    </a:lnTo>
                    <a:lnTo>
                      <a:pt x="2033" y="59667"/>
                    </a:lnTo>
                    <a:lnTo>
                      <a:pt x="2033" y="60332"/>
                    </a:lnTo>
                    <a:lnTo>
                      <a:pt x="2033" y="60332"/>
                    </a:lnTo>
                    <a:lnTo>
                      <a:pt x="2796" y="61495"/>
                    </a:lnTo>
                    <a:lnTo>
                      <a:pt x="3813" y="62659"/>
                    </a:lnTo>
                    <a:lnTo>
                      <a:pt x="4830" y="63822"/>
                    </a:lnTo>
                    <a:lnTo>
                      <a:pt x="6355" y="64986"/>
                    </a:lnTo>
                    <a:lnTo>
                      <a:pt x="6355" y="64986"/>
                    </a:lnTo>
                    <a:lnTo>
                      <a:pt x="6610" y="64986"/>
                    </a:lnTo>
                    <a:lnTo>
                      <a:pt x="6610" y="64986"/>
                    </a:lnTo>
                    <a:lnTo>
                      <a:pt x="7627" y="65650"/>
                    </a:lnTo>
                    <a:lnTo>
                      <a:pt x="8898" y="66149"/>
                    </a:lnTo>
                    <a:lnTo>
                      <a:pt x="9915" y="66481"/>
                    </a:lnTo>
                    <a:lnTo>
                      <a:pt x="11186" y="66814"/>
                    </a:lnTo>
                    <a:lnTo>
                      <a:pt x="11186" y="66814"/>
                    </a:lnTo>
                    <a:lnTo>
                      <a:pt x="13220" y="67146"/>
                    </a:lnTo>
                    <a:lnTo>
                      <a:pt x="16271" y="68310"/>
                    </a:lnTo>
                    <a:lnTo>
                      <a:pt x="17542" y="68975"/>
                    </a:lnTo>
                    <a:lnTo>
                      <a:pt x="19067" y="69806"/>
                    </a:lnTo>
                    <a:lnTo>
                      <a:pt x="20338" y="70803"/>
                    </a:lnTo>
                    <a:lnTo>
                      <a:pt x="21355" y="71966"/>
                    </a:lnTo>
                    <a:lnTo>
                      <a:pt x="22372" y="73130"/>
                    </a:lnTo>
                    <a:lnTo>
                      <a:pt x="22627" y="74459"/>
                    </a:lnTo>
                    <a:lnTo>
                      <a:pt x="22627" y="75789"/>
                    </a:lnTo>
                    <a:lnTo>
                      <a:pt x="22118" y="77285"/>
                    </a:lnTo>
                    <a:lnTo>
                      <a:pt x="21101" y="78781"/>
                    </a:lnTo>
                    <a:lnTo>
                      <a:pt x="19322" y="80443"/>
                    </a:lnTo>
                    <a:lnTo>
                      <a:pt x="16779" y="82105"/>
                    </a:lnTo>
                    <a:lnTo>
                      <a:pt x="13474" y="83767"/>
                    </a:lnTo>
                    <a:lnTo>
                      <a:pt x="13474" y="83767"/>
                    </a:lnTo>
                    <a:lnTo>
                      <a:pt x="15000" y="83767"/>
                    </a:lnTo>
                    <a:lnTo>
                      <a:pt x="16779" y="83767"/>
                    </a:lnTo>
                    <a:lnTo>
                      <a:pt x="19322" y="84099"/>
                    </a:lnTo>
                    <a:lnTo>
                      <a:pt x="22118" y="84432"/>
                    </a:lnTo>
                    <a:lnTo>
                      <a:pt x="25677" y="85096"/>
                    </a:lnTo>
                    <a:lnTo>
                      <a:pt x="29237" y="85927"/>
                    </a:lnTo>
                    <a:lnTo>
                      <a:pt x="33050" y="87257"/>
                    </a:lnTo>
                    <a:lnTo>
                      <a:pt x="33050" y="87257"/>
                    </a:lnTo>
                    <a:lnTo>
                      <a:pt x="34830" y="87756"/>
                    </a:lnTo>
                    <a:lnTo>
                      <a:pt x="36610" y="88088"/>
                    </a:lnTo>
                    <a:lnTo>
                      <a:pt x="38644" y="88421"/>
                    </a:lnTo>
                    <a:lnTo>
                      <a:pt x="40423" y="88421"/>
                    </a:lnTo>
                    <a:lnTo>
                      <a:pt x="42203" y="88421"/>
                    </a:lnTo>
                    <a:lnTo>
                      <a:pt x="43983" y="88254"/>
                    </a:lnTo>
                    <a:lnTo>
                      <a:pt x="47288" y="87756"/>
                    </a:lnTo>
                    <a:lnTo>
                      <a:pt x="50338" y="86925"/>
                    </a:lnTo>
                    <a:lnTo>
                      <a:pt x="53135" y="86094"/>
                    </a:lnTo>
                    <a:lnTo>
                      <a:pt x="56440" y="84764"/>
                    </a:lnTo>
                    <a:lnTo>
                      <a:pt x="56440" y="84764"/>
                    </a:lnTo>
                    <a:lnTo>
                      <a:pt x="56440" y="87257"/>
                    </a:lnTo>
                    <a:lnTo>
                      <a:pt x="56440" y="91080"/>
                    </a:lnTo>
                    <a:lnTo>
                      <a:pt x="56186" y="95734"/>
                    </a:lnTo>
                    <a:lnTo>
                      <a:pt x="55423" y="100886"/>
                    </a:lnTo>
                    <a:lnTo>
                      <a:pt x="54661" y="103545"/>
                    </a:lnTo>
                    <a:lnTo>
                      <a:pt x="53898" y="106038"/>
                    </a:lnTo>
                    <a:lnTo>
                      <a:pt x="53135" y="108531"/>
                    </a:lnTo>
                    <a:lnTo>
                      <a:pt x="51864" y="110858"/>
                    </a:lnTo>
                    <a:lnTo>
                      <a:pt x="50593" y="113019"/>
                    </a:lnTo>
                    <a:lnTo>
                      <a:pt x="49067" y="114847"/>
                    </a:lnTo>
                    <a:lnTo>
                      <a:pt x="47288" y="116343"/>
                    </a:lnTo>
                    <a:lnTo>
                      <a:pt x="46271" y="117008"/>
                    </a:lnTo>
                    <a:lnTo>
                      <a:pt x="45254" y="117506"/>
                    </a:lnTo>
                    <a:lnTo>
                      <a:pt x="45254" y="117506"/>
                    </a:lnTo>
                    <a:lnTo>
                      <a:pt x="44745" y="117673"/>
                    </a:lnTo>
                    <a:lnTo>
                      <a:pt x="44491" y="118005"/>
                    </a:lnTo>
                    <a:lnTo>
                      <a:pt x="44237" y="118171"/>
                    </a:lnTo>
                    <a:lnTo>
                      <a:pt x="44491" y="118504"/>
                    </a:lnTo>
                    <a:lnTo>
                      <a:pt x="44745" y="118670"/>
                    </a:lnTo>
                    <a:lnTo>
                      <a:pt x="45000" y="119002"/>
                    </a:lnTo>
                    <a:lnTo>
                      <a:pt x="45000" y="119002"/>
                    </a:lnTo>
                    <a:lnTo>
                      <a:pt x="46016" y="119501"/>
                    </a:lnTo>
                    <a:lnTo>
                      <a:pt x="46779" y="119667"/>
                    </a:lnTo>
                    <a:lnTo>
                      <a:pt x="47796" y="120000"/>
                    </a:lnTo>
                    <a:lnTo>
                      <a:pt x="49067" y="120000"/>
                    </a:lnTo>
                    <a:lnTo>
                      <a:pt x="50593" y="120000"/>
                    </a:lnTo>
                    <a:lnTo>
                      <a:pt x="52118" y="119667"/>
                    </a:lnTo>
                    <a:lnTo>
                      <a:pt x="53644" y="119168"/>
                    </a:lnTo>
                    <a:lnTo>
                      <a:pt x="53644" y="119168"/>
                    </a:lnTo>
                    <a:lnTo>
                      <a:pt x="54406" y="118836"/>
                    </a:lnTo>
                    <a:lnTo>
                      <a:pt x="55169" y="118836"/>
                    </a:lnTo>
                    <a:lnTo>
                      <a:pt x="56186" y="118670"/>
                    </a:lnTo>
                    <a:lnTo>
                      <a:pt x="56440" y="118337"/>
                    </a:lnTo>
                    <a:lnTo>
                      <a:pt x="56949" y="117839"/>
                    </a:lnTo>
                    <a:lnTo>
                      <a:pt x="56949" y="117839"/>
                    </a:lnTo>
                    <a:lnTo>
                      <a:pt x="58220" y="116177"/>
                    </a:lnTo>
                    <a:lnTo>
                      <a:pt x="59237" y="113850"/>
                    </a:lnTo>
                    <a:lnTo>
                      <a:pt x="60254" y="110858"/>
                    </a:lnTo>
                    <a:lnTo>
                      <a:pt x="61271" y="107036"/>
                    </a:lnTo>
                    <a:lnTo>
                      <a:pt x="62033" y="102714"/>
                    </a:lnTo>
                    <a:lnTo>
                      <a:pt x="62796" y="97562"/>
                    </a:lnTo>
                    <a:lnTo>
                      <a:pt x="63305" y="91745"/>
                    </a:lnTo>
                    <a:lnTo>
                      <a:pt x="63813" y="84930"/>
                    </a:lnTo>
                    <a:lnTo>
                      <a:pt x="63813" y="84930"/>
                    </a:lnTo>
                    <a:lnTo>
                      <a:pt x="65593" y="85595"/>
                    </a:lnTo>
                    <a:lnTo>
                      <a:pt x="67627" y="86426"/>
                    </a:lnTo>
                    <a:lnTo>
                      <a:pt x="70169" y="87257"/>
                    </a:lnTo>
                    <a:lnTo>
                      <a:pt x="73220" y="87922"/>
                    </a:lnTo>
                    <a:lnTo>
                      <a:pt x="76525" y="88254"/>
                    </a:lnTo>
                    <a:lnTo>
                      <a:pt x="78305" y="88421"/>
                    </a:lnTo>
                    <a:lnTo>
                      <a:pt x="79830" y="88421"/>
                    </a:lnTo>
                    <a:lnTo>
                      <a:pt x="81610" y="88421"/>
                    </a:lnTo>
                    <a:lnTo>
                      <a:pt x="83389" y="88088"/>
                    </a:lnTo>
                    <a:lnTo>
                      <a:pt x="84915" y="87756"/>
                    </a:lnTo>
                    <a:lnTo>
                      <a:pt x="86694" y="87257"/>
                    </a:lnTo>
                    <a:lnTo>
                      <a:pt x="86694" y="87257"/>
                    </a:lnTo>
                    <a:lnTo>
                      <a:pt x="90508" y="85927"/>
                    </a:lnTo>
                    <a:lnTo>
                      <a:pt x="94322" y="85096"/>
                    </a:lnTo>
                    <a:lnTo>
                      <a:pt x="97627" y="84432"/>
                    </a:lnTo>
                    <a:lnTo>
                      <a:pt x="100423" y="84099"/>
                    </a:lnTo>
                    <a:lnTo>
                      <a:pt x="102966" y="83767"/>
                    </a:lnTo>
                    <a:lnTo>
                      <a:pt x="104745" y="83767"/>
                    </a:lnTo>
                    <a:lnTo>
                      <a:pt x="106271" y="83767"/>
                    </a:lnTo>
                    <a:lnTo>
                      <a:pt x="106271" y="83767"/>
                    </a:lnTo>
                    <a:lnTo>
                      <a:pt x="102966" y="82105"/>
                    </a:lnTo>
                    <a:lnTo>
                      <a:pt x="100423" y="80443"/>
                    </a:lnTo>
                    <a:lnTo>
                      <a:pt x="98644" y="78781"/>
                    </a:lnTo>
                    <a:lnTo>
                      <a:pt x="97627" y="77285"/>
                    </a:lnTo>
                    <a:lnTo>
                      <a:pt x="97118" y="75789"/>
                    </a:lnTo>
                    <a:lnTo>
                      <a:pt x="97118" y="74459"/>
                    </a:lnTo>
                    <a:lnTo>
                      <a:pt x="97627" y="73130"/>
                    </a:lnTo>
                    <a:lnTo>
                      <a:pt x="98389" y="71966"/>
                    </a:lnTo>
                    <a:lnTo>
                      <a:pt x="99406" y="70803"/>
                    </a:lnTo>
                    <a:lnTo>
                      <a:pt x="100677" y="69806"/>
                    </a:lnTo>
                    <a:lnTo>
                      <a:pt x="102203" y="68975"/>
                    </a:lnTo>
                    <a:lnTo>
                      <a:pt x="103728" y="68310"/>
                    </a:lnTo>
                    <a:lnTo>
                      <a:pt x="106525" y="67146"/>
                    </a:lnTo>
                    <a:lnTo>
                      <a:pt x="108559" y="66814"/>
                    </a:lnTo>
                    <a:lnTo>
                      <a:pt x="108559" y="66814"/>
                    </a:lnTo>
                    <a:lnTo>
                      <a:pt x="110338" y="66315"/>
                    </a:lnTo>
                    <a:lnTo>
                      <a:pt x="112118" y="65650"/>
                    </a:lnTo>
                    <a:lnTo>
                      <a:pt x="112118" y="65650"/>
                    </a:lnTo>
                    <a:lnTo>
                      <a:pt x="112118" y="65650"/>
                    </a:lnTo>
                    <a:lnTo>
                      <a:pt x="113389" y="64986"/>
                    </a:lnTo>
                    <a:lnTo>
                      <a:pt x="114661" y="64155"/>
                    </a:lnTo>
                    <a:lnTo>
                      <a:pt x="115677" y="63324"/>
                    </a:lnTo>
                    <a:lnTo>
                      <a:pt x="116694" y="62160"/>
                    </a:lnTo>
                    <a:lnTo>
                      <a:pt x="116694" y="62160"/>
                    </a:lnTo>
                    <a:lnTo>
                      <a:pt x="117457" y="60831"/>
                    </a:lnTo>
                    <a:lnTo>
                      <a:pt x="117457" y="60831"/>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4" name="Shape 24"/>
              <p:cNvSpPr/>
              <p:nvPr/>
            </p:nvSpPr>
            <p:spPr>
              <a:xfrm rot="-5400000">
                <a:off x="7201560" y="869773"/>
                <a:ext cx="359022" cy="849390"/>
              </a:xfrm>
              <a:custGeom>
                <a:pathLst>
                  <a:path extrusionOk="0" h="120000" w="120000">
                    <a:moveTo>
                      <a:pt x="108292" y="41354"/>
                    </a:moveTo>
                    <a:lnTo>
                      <a:pt x="108292" y="41354"/>
                    </a:lnTo>
                    <a:lnTo>
                      <a:pt x="103275" y="36759"/>
                    </a:lnTo>
                    <a:lnTo>
                      <a:pt x="97421" y="31634"/>
                    </a:lnTo>
                    <a:lnTo>
                      <a:pt x="91567" y="26509"/>
                    </a:lnTo>
                    <a:lnTo>
                      <a:pt x="86550" y="21030"/>
                    </a:lnTo>
                    <a:lnTo>
                      <a:pt x="84041" y="18379"/>
                    </a:lnTo>
                    <a:lnTo>
                      <a:pt x="82369" y="15729"/>
                    </a:lnTo>
                    <a:lnTo>
                      <a:pt x="81114" y="12901"/>
                    </a:lnTo>
                    <a:lnTo>
                      <a:pt x="79860" y="10250"/>
                    </a:lnTo>
                    <a:lnTo>
                      <a:pt x="79860" y="7599"/>
                    </a:lnTo>
                    <a:lnTo>
                      <a:pt x="79860" y="4948"/>
                    </a:lnTo>
                    <a:lnTo>
                      <a:pt x="81114" y="2474"/>
                    </a:lnTo>
                    <a:lnTo>
                      <a:pt x="82787" y="0"/>
                    </a:lnTo>
                    <a:lnTo>
                      <a:pt x="82787" y="0"/>
                    </a:lnTo>
                    <a:lnTo>
                      <a:pt x="76097" y="2650"/>
                    </a:lnTo>
                    <a:lnTo>
                      <a:pt x="68989" y="5832"/>
                    </a:lnTo>
                    <a:lnTo>
                      <a:pt x="59790" y="10073"/>
                    </a:lnTo>
                    <a:lnTo>
                      <a:pt x="49337" y="15022"/>
                    </a:lnTo>
                    <a:lnTo>
                      <a:pt x="43902" y="18026"/>
                    </a:lnTo>
                    <a:lnTo>
                      <a:pt x="38466" y="21030"/>
                    </a:lnTo>
                    <a:lnTo>
                      <a:pt x="33031" y="24212"/>
                    </a:lnTo>
                    <a:lnTo>
                      <a:pt x="28013" y="27569"/>
                    </a:lnTo>
                    <a:lnTo>
                      <a:pt x="22996" y="31104"/>
                    </a:lnTo>
                    <a:lnTo>
                      <a:pt x="17979" y="34815"/>
                    </a:lnTo>
                    <a:lnTo>
                      <a:pt x="13797" y="38527"/>
                    </a:lnTo>
                    <a:lnTo>
                      <a:pt x="10034" y="42238"/>
                    </a:lnTo>
                    <a:lnTo>
                      <a:pt x="6689" y="46126"/>
                    </a:lnTo>
                    <a:lnTo>
                      <a:pt x="3763" y="50191"/>
                    </a:lnTo>
                    <a:lnTo>
                      <a:pt x="1672" y="54256"/>
                    </a:lnTo>
                    <a:lnTo>
                      <a:pt x="418" y="58144"/>
                    </a:lnTo>
                    <a:lnTo>
                      <a:pt x="0" y="62209"/>
                    </a:lnTo>
                    <a:lnTo>
                      <a:pt x="418" y="64329"/>
                    </a:lnTo>
                    <a:lnTo>
                      <a:pt x="836" y="66273"/>
                    </a:lnTo>
                    <a:lnTo>
                      <a:pt x="1254" y="68394"/>
                    </a:lnTo>
                    <a:lnTo>
                      <a:pt x="2090" y="70338"/>
                    </a:lnTo>
                    <a:lnTo>
                      <a:pt x="3344" y="72282"/>
                    </a:lnTo>
                    <a:lnTo>
                      <a:pt x="5017" y="74403"/>
                    </a:lnTo>
                    <a:lnTo>
                      <a:pt x="6689" y="76347"/>
                    </a:lnTo>
                    <a:lnTo>
                      <a:pt x="8780" y="78291"/>
                    </a:lnTo>
                    <a:lnTo>
                      <a:pt x="11289" y="80235"/>
                    </a:lnTo>
                    <a:lnTo>
                      <a:pt x="14216" y="82179"/>
                    </a:lnTo>
                    <a:lnTo>
                      <a:pt x="17142" y="84123"/>
                    </a:lnTo>
                    <a:lnTo>
                      <a:pt x="20905" y="86067"/>
                    </a:lnTo>
                    <a:lnTo>
                      <a:pt x="24668" y="87835"/>
                    </a:lnTo>
                    <a:lnTo>
                      <a:pt x="28850" y="89779"/>
                    </a:lnTo>
                    <a:lnTo>
                      <a:pt x="33449" y="91546"/>
                    </a:lnTo>
                    <a:lnTo>
                      <a:pt x="38466" y="93313"/>
                    </a:lnTo>
                    <a:lnTo>
                      <a:pt x="43902" y="95081"/>
                    </a:lnTo>
                    <a:lnTo>
                      <a:pt x="49756" y="96848"/>
                    </a:lnTo>
                    <a:lnTo>
                      <a:pt x="49756" y="96848"/>
                    </a:lnTo>
                    <a:lnTo>
                      <a:pt x="48501" y="99852"/>
                    </a:lnTo>
                    <a:lnTo>
                      <a:pt x="46411" y="102857"/>
                    </a:lnTo>
                    <a:lnTo>
                      <a:pt x="44320" y="106038"/>
                    </a:lnTo>
                    <a:lnTo>
                      <a:pt x="42229" y="109042"/>
                    </a:lnTo>
                    <a:lnTo>
                      <a:pt x="39303" y="111870"/>
                    </a:lnTo>
                    <a:lnTo>
                      <a:pt x="35958" y="114344"/>
                    </a:lnTo>
                    <a:lnTo>
                      <a:pt x="33867" y="115405"/>
                    </a:lnTo>
                    <a:lnTo>
                      <a:pt x="31777" y="116288"/>
                    </a:lnTo>
                    <a:lnTo>
                      <a:pt x="29686" y="116995"/>
                    </a:lnTo>
                    <a:lnTo>
                      <a:pt x="27595" y="117525"/>
                    </a:lnTo>
                    <a:lnTo>
                      <a:pt x="27595" y="117525"/>
                    </a:lnTo>
                    <a:lnTo>
                      <a:pt x="27177" y="117702"/>
                    </a:lnTo>
                    <a:lnTo>
                      <a:pt x="26341" y="117879"/>
                    </a:lnTo>
                    <a:lnTo>
                      <a:pt x="26341" y="118232"/>
                    </a:lnTo>
                    <a:lnTo>
                      <a:pt x="27177" y="118762"/>
                    </a:lnTo>
                    <a:lnTo>
                      <a:pt x="27177" y="118762"/>
                    </a:lnTo>
                    <a:lnTo>
                      <a:pt x="28013" y="119116"/>
                    </a:lnTo>
                    <a:lnTo>
                      <a:pt x="30522" y="119823"/>
                    </a:lnTo>
                    <a:lnTo>
                      <a:pt x="32195" y="120000"/>
                    </a:lnTo>
                    <a:lnTo>
                      <a:pt x="33867" y="120000"/>
                    </a:lnTo>
                    <a:lnTo>
                      <a:pt x="35958" y="120000"/>
                    </a:lnTo>
                    <a:lnTo>
                      <a:pt x="38466" y="119646"/>
                    </a:lnTo>
                    <a:lnTo>
                      <a:pt x="38466" y="119646"/>
                    </a:lnTo>
                    <a:lnTo>
                      <a:pt x="39721" y="119469"/>
                    </a:lnTo>
                    <a:lnTo>
                      <a:pt x="40557" y="119469"/>
                    </a:lnTo>
                    <a:lnTo>
                      <a:pt x="41811" y="119293"/>
                    </a:lnTo>
                    <a:lnTo>
                      <a:pt x="43066" y="118762"/>
                    </a:lnTo>
                    <a:lnTo>
                      <a:pt x="43066" y="118762"/>
                    </a:lnTo>
                    <a:lnTo>
                      <a:pt x="44738" y="117525"/>
                    </a:lnTo>
                    <a:lnTo>
                      <a:pt x="46829" y="115935"/>
                    </a:lnTo>
                    <a:lnTo>
                      <a:pt x="48501" y="113991"/>
                    </a:lnTo>
                    <a:lnTo>
                      <a:pt x="50592" y="111693"/>
                    </a:lnTo>
                    <a:lnTo>
                      <a:pt x="54773" y="105508"/>
                    </a:lnTo>
                    <a:lnTo>
                      <a:pt x="58954" y="97378"/>
                    </a:lnTo>
                    <a:lnTo>
                      <a:pt x="58954" y="97378"/>
                    </a:lnTo>
                    <a:lnTo>
                      <a:pt x="62299" y="97378"/>
                    </a:lnTo>
                    <a:lnTo>
                      <a:pt x="66480" y="97201"/>
                    </a:lnTo>
                    <a:lnTo>
                      <a:pt x="70662" y="97025"/>
                    </a:lnTo>
                    <a:lnTo>
                      <a:pt x="75261" y="96494"/>
                    </a:lnTo>
                    <a:lnTo>
                      <a:pt x="79860" y="95964"/>
                    </a:lnTo>
                    <a:lnTo>
                      <a:pt x="84459" y="94904"/>
                    </a:lnTo>
                    <a:lnTo>
                      <a:pt x="89059" y="93843"/>
                    </a:lnTo>
                    <a:lnTo>
                      <a:pt x="94076" y="92253"/>
                    </a:lnTo>
                    <a:lnTo>
                      <a:pt x="98675" y="90486"/>
                    </a:lnTo>
                    <a:lnTo>
                      <a:pt x="102857" y="88188"/>
                    </a:lnTo>
                    <a:lnTo>
                      <a:pt x="107038" y="85537"/>
                    </a:lnTo>
                    <a:lnTo>
                      <a:pt x="110383" y="82533"/>
                    </a:lnTo>
                    <a:lnTo>
                      <a:pt x="113728" y="78998"/>
                    </a:lnTo>
                    <a:lnTo>
                      <a:pt x="116236" y="74756"/>
                    </a:lnTo>
                    <a:lnTo>
                      <a:pt x="118327" y="70162"/>
                    </a:lnTo>
                    <a:lnTo>
                      <a:pt x="120000" y="65036"/>
                    </a:lnTo>
                    <a:lnTo>
                      <a:pt x="120000" y="65036"/>
                    </a:lnTo>
                    <a:lnTo>
                      <a:pt x="120000" y="62916"/>
                    </a:lnTo>
                    <a:lnTo>
                      <a:pt x="119581" y="60618"/>
                    </a:lnTo>
                    <a:lnTo>
                      <a:pt x="118745" y="57614"/>
                    </a:lnTo>
                    <a:lnTo>
                      <a:pt x="117491" y="54079"/>
                    </a:lnTo>
                    <a:lnTo>
                      <a:pt x="115400" y="50014"/>
                    </a:lnTo>
                    <a:lnTo>
                      <a:pt x="112473" y="45773"/>
                    </a:lnTo>
                    <a:lnTo>
                      <a:pt x="110383" y="43652"/>
                    </a:lnTo>
                    <a:lnTo>
                      <a:pt x="108292" y="41354"/>
                    </a:lnTo>
                    <a:lnTo>
                      <a:pt x="108292" y="41354"/>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5" name="Shape 25"/>
              <p:cNvSpPr/>
              <p:nvPr/>
            </p:nvSpPr>
            <p:spPr>
              <a:xfrm rot="2065346">
                <a:off x="782448" y="200491"/>
                <a:ext cx="753489" cy="1188586"/>
              </a:xfrm>
              <a:custGeom>
                <a:pathLst>
                  <a:path extrusionOk="0" h="120000" w="120000">
                    <a:moveTo>
                      <a:pt x="118181" y="46744"/>
                    </a:moveTo>
                    <a:lnTo>
                      <a:pt x="118181" y="46744"/>
                    </a:lnTo>
                    <a:lnTo>
                      <a:pt x="117979" y="47513"/>
                    </a:lnTo>
                    <a:lnTo>
                      <a:pt x="117575" y="48153"/>
                    </a:lnTo>
                    <a:lnTo>
                      <a:pt x="116565" y="49178"/>
                    </a:lnTo>
                    <a:lnTo>
                      <a:pt x="115151" y="50202"/>
                    </a:lnTo>
                    <a:lnTo>
                      <a:pt x="113737" y="50971"/>
                    </a:lnTo>
                    <a:lnTo>
                      <a:pt x="112525" y="51483"/>
                    </a:lnTo>
                    <a:lnTo>
                      <a:pt x="111313" y="51867"/>
                    </a:lnTo>
                    <a:lnTo>
                      <a:pt x="110303" y="52251"/>
                    </a:lnTo>
                    <a:lnTo>
                      <a:pt x="110303" y="52251"/>
                    </a:lnTo>
                    <a:lnTo>
                      <a:pt x="110101" y="51995"/>
                    </a:lnTo>
                    <a:lnTo>
                      <a:pt x="109898" y="51355"/>
                    </a:lnTo>
                    <a:lnTo>
                      <a:pt x="109090" y="50586"/>
                    </a:lnTo>
                    <a:lnTo>
                      <a:pt x="108686" y="50074"/>
                    </a:lnTo>
                    <a:lnTo>
                      <a:pt x="107878" y="49690"/>
                    </a:lnTo>
                    <a:lnTo>
                      <a:pt x="107070" y="49306"/>
                    </a:lnTo>
                    <a:lnTo>
                      <a:pt x="106262" y="49050"/>
                    </a:lnTo>
                    <a:lnTo>
                      <a:pt x="105050" y="48794"/>
                    </a:lnTo>
                    <a:lnTo>
                      <a:pt x="103838" y="48665"/>
                    </a:lnTo>
                    <a:lnTo>
                      <a:pt x="102222" y="48665"/>
                    </a:lnTo>
                    <a:lnTo>
                      <a:pt x="100606" y="48794"/>
                    </a:lnTo>
                    <a:lnTo>
                      <a:pt x="98585" y="49178"/>
                    </a:lnTo>
                    <a:lnTo>
                      <a:pt x="96565" y="49562"/>
                    </a:lnTo>
                    <a:lnTo>
                      <a:pt x="96565" y="49562"/>
                    </a:lnTo>
                    <a:lnTo>
                      <a:pt x="93333" y="50586"/>
                    </a:lnTo>
                    <a:lnTo>
                      <a:pt x="90707" y="51483"/>
                    </a:lnTo>
                    <a:lnTo>
                      <a:pt x="88686" y="52379"/>
                    </a:lnTo>
                    <a:lnTo>
                      <a:pt x="87070" y="53148"/>
                    </a:lnTo>
                    <a:lnTo>
                      <a:pt x="85050" y="54300"/>
                    </a:lnTo>
                    <a:lnTo>
                      <a:pt x="84444" y="54685"/>
                    </a:lnTo>
                    <a:lnTo>
                      <a:pt x="83838" y="54813"/>
                    </a:lnTo>
                    <a:lnTo>
                      <a:pt x="83838" y="54813"/>
                    </a:lnTo>
                    <a:lnTo>
                      <a:pt x="83434" y="54813"/>
                    </a:lnTo>
                    <a:lnTo>
                      <a:pt x="83232" y="54685"/>
                    </a:lnTo>
                    <a:lnTo>
                      <a:pt x="83232" y="54300"/>
                    </a:lnTo>
                    <a:lnTo>
                      <a:pt x="83232" y="54300"/>
                    </a:lnTo>
                    <a:lnTo>
                      <a:pt x="84646" y="53020"/>
                    </a:lnTo>
                    <a:lnTo>
                      <a:pt x="87474" y="50330"/>
                    </a:lnTo>
                    <a:lnTo>
                      <a:pt x="92929" y="45464"/>
                    </a:lnTo>
                    <a:lnTo>
                      <a:pt x="92929" y="45464"/>
                    </a:lnTo>
                    <a:lnTo>
                      <a:pt x="93737" y="44695"/>
                    </a:lnTo>
                    <a:lnTo>
                      <a:pt x="94545" y="43927"/>
                    </a:lnTo>
                    <a:lnTo>
                      <a:pt x="95555" y="42134"/>
                    </a:lnTo>
                    <a:lnTo>
                      <a:pt x="96161" y="40213"/>
                    </a:lnTo>
                    <a:lnTo>
                      <a:pt x="96565" y="38292"/>
                    </a:lnTo>
                    <a:lnTo>
                      <a:pt x="96565" y="36371"/>
                    </a:lnTo>
                    <a:lnTo>
                      <a:pt x="96161" y="34450"/>
                    </a:lnTo>
                    <a:lnTo>
                      <a:pt x="95757" y="32529"/>
                    </a:lnTo>
                    <a:lnTo>
                      <a:pt x="95151" y="30608"/>
                    </a:lnTo>
                    <a:lnTo>
                      <a:pt x="94343" y="28943"/>
                    </a:lnTo>
                    <a:lnTo>
                      <a:pt x="93535" y="27278"/>
                    </a:lnTo>
                    <a:lnTo>
                      <a:pt x="91919" y="24589"/>
                    </a:lnTo>
                    <a:lnTo>
                      <a:pt x="90707" y="22668"/>
                    </a:lnTo>
                    <a:lnTo>
                      <a:pt x="90101" y="22027"/>
                    </a:lnTo>
                    <a:lnTo>
                      <a:pt x="90101" y="22027"/>
                    </a:lnTo>
                    <a:lnTo>
                      <a:pt x="87272" y="21643"/>
                    </a:lnTo>
                    <a:lnTo>
                      <a:pt x="84646" y="21131"/>
                    </a:lnTo>
                    <a:lnTo>
                      <a:pt x="82222" y="20618"/>
                    </a:lnTo>
                    <a:lnTo>
                      <a:pt x="80000" y="19978"/>
                    </a:lnTo>
                    <a:lnTo>
                      <a:pt x="77777" y="19338"/>
                    </a:lnTo>
                    <a:lnTo>
                      <a:pt x="75959" y="18569"/>
                    </a:lnTo>
                    <a:lnTo>
                      <a:pt x="74141" y="17801"/>
                    </a:lnTo>
                    <a:lnTo>
                      <a:pt x="72323" y="17033"/>
                    </a:lnTo>
                    <a:lnTo>
                      <a:pt x="70909" y="16136"/>
                    </a:lnTo>
                    <a:lnTo>
                      <a:pt x="69494" y="15240"/>
                    </a:lnTo>
                    <a:lnTo>
                      <a:pt x="67070" y="13447"/>
                    </a:lnTo>
                    <a:lnTo>
                      <a:pt x="65050" y="11526"/>
                    </a:lnTo>
                    <a:lnTo>
                      <a:pt x="63434" y="9605"/>
                    </a:lnTo>
                    <a:lnTo>
                      <a:pt x="62222" y="7812"/>
                    </a:lnTo>
                    <a:lnTo>
                      <a:pt x="61414" y="6019"/>
                    </a:lnTo>
                    <a:lnTo>
                      <a:pt x="60606" y="4354"/>
                    </a:lnTo>
                    <a:lnTo>
                      <a:pt x="60202" y="2945"/>
                    </a:lnTo>
                    <a:lnTo>
                      <a:pt x="60000" y="768"/>
                    </a:lnTo>
                    <a:lnTo>
                      <a:pt x="60000" y="0"/>
                    </a:lnTo>
                    <a:lnTo>
                      <a:pt x="60000" y="256"/>
                    </a:lnTo>
                    <a:lnTo>
                      <a:pt x="59797" y="0"/>
                    </a:lnTo>
                    <a:lnTo>
                      <a:pt x="59797" y="0"/>
                    </a:lnTo>
                    <a:lnTo>
                      <a:pt x="59797" y="768"/>
                    </a:lnTo>
                    <a:lnTo>
                      <a:pt x="59595" y="2945"/>
                    </a:lnTo>
                    <a:lnTo>
                      <a:pt x="59191" y="4354"/>
                    </a:lnTo>
                    <a:lnTo>
                      <a:pt x="58383" y="6019"/>
                    </a:lnTo>
                    <a:lnTo>
                      <a:pt x="57575" y="7812"/>
                    </a:lnTo>
                    <a:lnTo>
                      <a:pt x="56363" y="9605"/>
                    </a:lnTo>
                    <a:lnTo>
                      <a:pt x="54747" y="11526"/>
                    </a:lnTo>
                    <a:lnTo>
                      <a:pt x="52727" y="13447"/>
                    </a:lnTo>
                    <a:lnTo>
                      <a:pt x="50303" y="15240"/>
                    </a:lnTo>
                    <a:lnTo>
                      <a:pt x="48888" y="16136"/>
                    </a:lnTo>
                    <a:lnTo>
                      <a:pt x="47474" y="17033"/>
                    </a:lnTo>
                    <a:lnTo>
                      <a:pt x="45656" y="17801"/>
                    </a:lnTo>
                    <a:lnTo>
                      <a:pt x="43838" y="18569"/>
                    </a:lnTo>
                    <a:lnTo>
                      <a:pt x="42020" y="19338"/>
                    </a:lnTo>
                    <a:lnTo>
                      <a:pt x="39797" y="19978"/>
                    </a:lnTo>
                    <a:lnTo>
                      <a:pt x="37575" y="20618"/>
                    </a:lnTo>
                    <a:lnTo>
                      <a:pt x="35151" y="21131"/>
                    </a:lnTo>
                    <a:lnTo>
                      <a:pt x="32525" y="21643"/>
                    </a:lnTo>
                    <a:lnTo>
                      <a:pt x="29696" y="22027"/>
                    </a:lnTo>
                    <a:lnTo>
                      <a:pt x="29696" y="22027"/>
                    </a:lnTo>
                    <a:lnTo>
                      <a:pt x="29090" y="22668"/>
                    </a:lnTo>
                    <a:lnTo>
                      <a:pt x="27878" y="24589"/>
                    </a:lnTo>
                    <a:lnTo>
                      <a:pt x="26262" y="27278"/>
                    </a:lnTo>
                    <a:lnTo>
                      <a:pt x="25454" y="28943"/>
                    </a:lnTo>
                    <a:lnTo>
                      <a:pt x="24646" y="30608"/>
                    </a:lnTo>
                    <a:lnTo>
                      <a:pt x="24040" y="32529"/>
                    </a:lnTo>
                    <a:lnTo>
                      <a:pt x="23636" y="34450"/>
                    </a:lnTo>
                    <a:lnTo>
                      <a:pt x="23232" y="36371"/>
                    </a:lnTo>
                    <a:lnTo>
                      <a:pt x="23232" y="38292"/>
                    </a:lnTo>
                    <a:lnTo>
                      <a:pt x="23636" y="40213"/>
                    </a:lnTo>
                    <a:lnTo>
                      <a:pt x="24242" y="42134"/>
                    </a:lnTo>
                    <a:lnTo>
                      <a:pt x="25252" y="43927"/>
                    </a:lnTo>
                    <a:lnTo>
                      <a:pt x="26060" y="44695"/>
                    </a:lnTo>
                    <a:lnTo>
                      <a:pt x="26868" y="45464"/>
                    </a:lnTo>
                    <a:lnTo>
                      <a:pt x="26868" y="45464"/>
                    </a:lnTo>
                    <a:lnTo>
                      <a:pt x="32323" y="50330"/>
                    </a:lnTo>
                    <a:lnTo>
                      <a:pt x="35151" y="53020"/>
                    </a:lnTo>
                    <a:lnTo>
                      <a:pt x="36565" y="54300"/>
                    </a:lnTo>
                    <a:lnTo>
                      <a:pt x="36565" y="54300"/>
                    </a:lnTo>
                    <a:lnTo>
                      <a:pt x="36565" y="54685"/>
                    </a:lnTo>
                    <a:lnTo>
                      <a:pt x="36363" y="54813"/>
                    </a:lnTo>
                    <a:lnTo>
                      <a:pt x="35959" y="54813"/>
                    </a:lnTo>
                    <a:lnTo>
                      <a:pt x="35959" y="54813"/>
                    </a:lnTo>
                    <a:lnTo>
                      <a:pt x="35353" y="54685"/>
                    </a:lnTo>
                    <a:lnTo>
                      <a:pt x="34747" y="54300"/>
                    </a:lnTo>
                    <a:lnTo>
                      <a:pt x="32727" y="53148"/>
                    </a:lnTo>
                    <a:lnTo>
                      <a:pt x="31111" y="52379"/>
                    </a:lnTo>
                    <a:lnTo>
                      <a:pt x="29090" y="51483"/>
                    </a:lnTo>
                    <a:lnTo>
                      <a:pt x="26464" y="50586"/>
                    </a:lnTo>
                    <a:lnTo>
                      <a:pt x="23232" y="49562"/>
                    </a:lnTo>
                    <a:lnTo>
                      <a:pt x="23232" y="49562"/>
                    </a:lnTo>
                    <a:lnTo>
                      <a:pt x="21212" y="49178"/>
                    </a:lnTo>
                    <a:lnTo>
                      <a:pt x="19191" y="48794"/>
                    </a:lnTo>
                    <a:lnTo>
                      <a:pt x="17575" y="48665"/>
                    </a:lnTo>
                    <a:lnTo>
                      <a:pt x="15959" y="48665"/>
                    </a:lnTo>
                    <a:lnTo>
                      <a:pt x="14747" y="48794"/>
                    </a:lnTo>
                    <a:lnTo>
                      <a:pt x="13535" y="49050"/>
                    </a:lnTo>
                    <a:lnTo>
                      <a:pt x="12727" y="49306"/>
                    </a:lnTo>
                    <a:lnTo>
                      <a:pt x="11919" y="49690"/>
                    </a:lnTo>
                    <a:lnTo>
                      <a:pt x="11111" y="50074"/>
                    </a:lnTo>
                    <a:lnTo>
                      <a:pt x="10707" y="50586"/>
                    </a:lnTo>
                    <a:lnTo>
                      <a:pt x="9898" y="51355"/>
                    </a:lnTo>
                    <a:lnTo>
                      <a:pt x="9696" y="51995"/>
                    </a:lnTo>
                    <a:lnTo>
                      <a:pt x="9494" y="52251"/>
                    </a:lnTo>
                    <a:lnTo>
                      <a:pt x="9494" y="52251"/>
                    </a:lnTo>
                    <a:lnTo>
                      <a:pt x="8484" y="51867"/>
                    </a:lnTo>
                    <a:lnTo>
                      <a:pt x="7272" y="51483"/>
                    </a:lnTo>
                    <a:lnTo>
                      <a:pt x="6060" y="50971"/>
                    </a:lnTo>
                    <a:lnTo>
                      <a:pt x="4646" y="50202"/>
                    </a:lnTo>
                    <a:lnTo>
                      <a:pt x="3434" y="49178"/>
                    </a:lnTo>
                    <a:lnTo>
                      <a:pt x="2222" y="48153"/>
                    </a:lnTo>
                    <a:lnTo>
                      <a:pt x="1818" y="47513"/>
                    </a:lnTo>
                    <a:lnTo>
                      <a:pt x="1616" y="46744"/>
                    </a:lnTo>
                    <a:lnTo>
                      <a:pt x="1616" y="46744"/>
                    </a:lnTo>
                    <a:lnTo>
                      <a:pt x="1414" y="46232"/>
                    </a:lnTo>
                    <a:lnTo>
                      <a:pt x="1010" y="46232"/>
                    </a:lnTo>
                    <a:lnTo>
                      <a:pt x="808" y="46360"/>
                    </a:lnTo>
                    <a:lnTo>
                      <a:pt x="606" y="47001"/>
                    </a:lnTo>
                    <a:lnTo>
                      <a:pt x="404" y="48794"/>
                    </a:lnTo>
                    <a:lnTo>
                      <a:pt x="0" y="51227"/>
                    </a:lnTo>
                    <a:lnTo>
                      <a:pt x="0" y="53916"/>
                    </a:lnTo>
                    <a:lnTo>
                      <a:pt x="0" y="56606"/>
                    </a:lnTo>
                    <a:lnTo>
                      <a:pt x="0" y="58911"/>
                    </a:lnTo>
                    <a:lnTo>
                      <a:pt x="404" y="60320"/>
                    </a:lnTo>
                    <a:lnTo>
                      <a:pt x="404" y="60320"/>
                    </a:lnTo>
                    <a:lnTo>
                      <a:pt x="808" y="61344"/>
                    </a:lnTo>
                    <a:lnTo>
                      <a:pt x="1616" y="62369"/>
                    </a:lnTo>
                    <a:lnTo>
                      <a:pt x="2626" y="63393"/>
                    </a:lnTo>
                    <a:lnTo>
                      <a:pt x="3838" y="64418"/>
                    </a:lnTo>
                    <a:lnTo>
                      <a:pt x="5252" y="65186"/>
                    </a:lnTo>
                    <a:lnTo>
                      <a:pt x="6666" y="65955"/>
                    </a:lnTo>
                    <a:lnTo>
                      <a:pt x="8080" y="66467"/>
                    </a:lnTo>
                    <a:lnTo>
                      <a:pt x="9696" y="66723"/>
                    </a:lnTo>
                    <a:lnTo>
                      <a:pt x="9696" y="66723"/>
                    </a:lnTo>
                    <a:lnTo>
                      <a:pt x="10707" y="66979"/>
                    </a:lnTo>
                    <a:lnTo>
                      <a:pt x="11919" y="67235"/>
                    </a:lnTo>
                    <a:lnTo>
                      <a:pt x="13333" y="67748"/>
                    </a:lnTo>
                    <a:lnTo>
                      <a:pt x="14747" y="68260"/>
                    </a:lnTo>
                    <a:lnTo>
                      <a:pt x="16363" y="69028"/>
                    </a:lnTo>
                    <a:lnTo>
                      <a:pt x="17777" y="69925"/>
                    </a:lnTo>
                    <a:lnTo>
                      <a:pt x="19191" y="70821"/>
                    </a:lnTo>
                    <a:lnTo>
                      <a:pt x="20202" y="71974"/>
                    </a:lnTo>
                    <a:lnTo>
                      <a:pt x="21212" y="73127"/>
                    </a:lnTo>
                    <a:lnTo>
                      <a:pt x="21616" y="74407"/>
                    </a:lnTo>
                    <a:lnTo>
                      <a:pt x="21616" y="75048"/>
                    </a:lnTo>
                    <a:lnTo>
                      <a:pt x="21616" y="75816"/>
                    </a:lnTo>
                    <a:lnTo>
                      <a:pt x="21414" y="76456"/>
                    </a:lnTo>
                    <a:lnTo>
                      <a:pt x="21010" y="77225"/>
                    </a:lnTo>
                    <a:lnTo>
                      <a:pt x="20606" y="77993"/>
                    </a:lnTo>
                    <a:lnTo>
                      <a:pt x="20000" y="78762"/>
                    </a:lnTo>
                    <a:lnTo>
                      <a:pt x="19191" y="79530"/>
                    </a:lnTo>
                    <a:lnTo>
                      <a:pt x="18181" y="80426"/>
                    </a:lnTo>
                    <a:lnTo>
                      <a:pt x="16969" y="81195"/>
                    </a:lnTo>
                    <a:lnTo>
                      <a:pt x="15555" y="82091"/>
                    </a:lnTo>
                    <a:lnTo>
                      <a:pt x="13939" y="82860"/>
                    </a:lnTo>
                    <a:lnTo>
                      <a:pt x="12121" y="83756"/>
                    </a:lnTo>
                    <a:lnTo>
                      <a:pt x="12121" y="83756"/>
                    </a:lnTo>
                    <a:lnTo>
                      <a:pt x="13737" y="83756"/>
                    </a:lnTo>
                    <a:lnTo>
                      <a:pt x="15555" y="83884"/>
                    </a:lnTo>
                    <a:lnTo>
                      <a:pt x="17979" y="84012"/>
                    </a:lnTo>
                    <a:lnTo>
                      <a:pt x="21010" y="84397"/>
                    </a:lnTo>
                    <a:lnTo>
                      <a:pt x="24444" y="85037"/>
                    </a:lnTo>
                    <a:lnTo>
                      <a:pt x="28282" y="85933"/>
                    </a:lnTo>
                    <a:lnTo>
                      <a:pt x="32323" y="87214"/>
                    </a:lnTo>
                    <a:lnTo>
                      <a:pt x="32323" y="87214"/>
                    </a:lnTo>
                    <a:lnTo>
                      <a:pt x="34141" y="87854"/>
                    </a:lnTo>
                    <a:lnTo>
                      <a:pt x="35959" y="88110"/>
                    </a:lnTo>
                    <a:lnTo>
                      <a:pt x="37777" y="88367"/>
                    </a:lnTo>
                    <a:lnTo>
                      <a:pt x="39797" y="88495"/>
                    </a:lnTo>
                    <a:lnTo>
                      <a:pt x="41616" y="88367"/>
                    </a:lnTo>
                    <a:lnTo>
                      <a:pt x="43434" y="88239"/>
                    </a:lnTo>
                    <a:lnTo>
                      <a:pt x="45252" y="87982"/>
                    </a:lnTo>
                    <a:lnTo>
                      <a:pt x="46868" y="87726"/>
                    </a:lnTo>
                    <a:lnTo>
                      <a:pt x="50101" y="86958"/>
                    </a:lnTo>
                    <a:lnTo>
                      <a:pt x="52727" y="86061"/>
                    </a:lnTo>
                    <a:lnTo>
                      <a:pt x="54949" y="85293"/>
                    </a:lnTo>
                    <a:lnTo>
                      <a:pt x="56363" y="84781"/>
                    </a:lnTo>
                    <a:lnTo>
                      <a:pt x="56363" y="84781"/>
                    </a:lnTo>
                    <a:lnTo>
                      <a:pt x="56363" y="87214"/>
                    </a:lnTo>
                    <a:lnTo>
                      <a:pt x="56363" y="91056"/>
                    </a:lnTo>
                    <a:lnTo>
                      <a:pt x="55959" y="95795"/>
                    </a:lnTo>
                    <a:lnTo>
                      <a:pt x="55555" y="98228"/>
                    </a:lnTo>
                    <a:lnTo>
                      <a:pt x="55151" y="100917"/>
                    </a:lnTo>
                    <a:lnTo>
                      <a:pt x="54545" y="103479"/>
                    </a:lnTo>
                    <a:lnTo>
                      <a:pt x="53737" y="106040"/>
                    </a:lnTo>
                    <a:lnTo>
                      <a:pt x="52929" y="108601"/>
                    </a:lnTo>
                    <a:lnTo>
                      <a:pt x="51717" y="110907"/>
                    </a:lnTo>
                    <a:lnTo>
                      <a:pt x="50303" y="112956"/>
                    </a:lnTo>
                    <a:lnTo>
                      <a:pt x="48686" y="114877"/>
                    </a:lnTo>
                    <a:lnTo>
                      <a:pt x="47878" y="115645"/>
                    </a:lnTo>
                    <a:lnTo>
                      <a:pt x="46868" y="116286"/>
                    </a:lnTo>
                    <a:lnTo>
                      <a:pt x="45858" y="116926"/>
                    </a:lnTo>
                    <a:lnTo>
                      <a:pt x="44646" y="117438"/>
                    </a:lnTo>
                    <a:lnTo>
                      <a:pt x="44646" y="117438"/>
                    </a:lnTo>
                    <a:lnTo>
                      <a:pt x="44242" y="117694"/>
                    </a:lnTo>
                    <a:lnTo>
                      <a:pt x="43838" y="117950"/>
                    </a:lnTo>
                    <a:lnTo>
                      <a:pt x="43838" y="118207"/>
                    </a:lnTo>
                    <a:lnTo>
                      <a:pt x="43838" y="118463"/>
                    </a:lnTo>
                    <a:lnTo>
                      <a:pt x="44242" y="118719"/>
                    </a:lnTo>
                    <a:lnTo>
                      <a:pt x="44646" y="118975"/>
                    </a:lnTo>
                    <a:lnTo>
                      <a:pt x="44646" y="118975"/>
                    </a:lnTo>
                    <a:lnTo>
                      <a:pt x="45454" y="119359"/>
                    </a:lnTo>
                    <a:lnTo>
                      <a:pt x="46464" y="119615"/>
                    </a:lnTo>
                    <a:lnTo>
                      <a:pt x="47474" y="119871"/>
                    </a:lnTo>
                    <a:lnTo>
                      <a:pt x="48686" y="120000"/>
                    </a:lnTo>
                    <a:lnTo>
                      <a:pt x="50101" y="120000"/>
                    </a:lnTo>
                    <a:lnTo>
                      <a:pt x="51717" y="119743"/>
                    </a:lnTo>
                    <a:lnTo>
                      <a:pt x="53333" y="119103"/>
                    </a:lnTo>
                    <a:lnTo>
                      <a:pt x="53333" y="119103"/>
                    </a:lnTo>
                    <a:lnTo>
                      <a:pt x="53737" y="118975"/>
                    </a:lnTo>
                    <a:lnTo>
                      <a:pt x="54343" y="118847"/>
                    </a:lnTo>
                    <a:lnTo>
                      <a:pt x="55151" y="118847"/>
                    </a:lnTo>
                    <a:lnTo>
                      <a:pt x="55555" y="118719"/>
                    </a:lnTo>
                    <a:lnTo>
                      <a:pt x="55959" y="118591"/>
                    </a:lnTo>
                    <a:lnTo>
                      <a:pt x="56363" y="118335"/>
                    </a:lnTo>
                    <a:lnTo>
                      <a:pt x="56767" y="117950"/>
                    </a:lnTo>
                    <a:lnTo>
                      <a:pt x="56767" y="117950"/>
                    </a:lnTo>
                    <a:lnTo>
                      <a:pt x="57979" y="116157"/>
                    </a:lnTo>
                    <a:lnTo>
                      <a:pt x="59191" y="113724"/>
                    </a:lnTo>
                    <a:lnTo>
                      <a:pt x="60202" y="110779"/>
                    </a:lnTo>
                    <a:lnTo>
                      <a:pt x="61212" y="107065"/>
                    </a:lnTo>
                    <a:lnTo>
                      <a:pt x="62020" y="102710"/>
                    </a:lnTo>
                    <a:lnTo>
                      <a:pt x="62828" y="97588"/>
                    </a:lnTo>
                    <a:lnTo>
                      <a:pt x="63434" y="91696"/>
                    </a:lnTo>
                    <a:lnTo>
                      <a:pt x="64040" y="84909"/>
                    </a:lnTo>
                    <a:lnTo>
                      <a:pt x="64040" y="84909"/>
                    </a:lnTo>
                    <a:lnTo>
                      <a:pt x="65656" y="85677"/>
                    </a:lnTo>
                    <a:lnTo>
                      <a:pt x="67878" y="86446"/>
                    </a:lnTo>
                    <a:lnTo>
                      <a:pt x="70505" y="87214"/>
                    </a:lnTo>
                    <a:lnTo>
                      <a:pt x="73737" y="87854"/>
                    </a:lnTo>
                    <a:lnTo>
                      <a:pt x="75353" y="88110"/>
                    </a:lnTo>
                    <a:lnTo>
                      <a:pt x="76969" y="88367"/>
                    </a:lnTo>
                    <a:lnTo>
                      <a:pt x="78787" y="88495"/>
                    </a:lnTo>
                    <a:lnTo>
                      <a:pt x="80404" y="88495"/>
                    </a:lnTo>
                    <a:lnTo>
                      <a:pt x="82222" y="88367"/>
                    </a:lnTo>
                    <a:lnTo>
                      <a:pt x="84040" y="88110"/>
                    </a:lnTo>
                    <a:lnTo>
                      <a:pt x="85858" y="87726"/>
                    </a:lnTo>
                    <a:lnTo>
                      <a:pt x="87474" y="87214"/>
                    </a:lnTo>
                    <a:lnTo>
                      <a:pt x="87474" y="87214"/>
                    </a:lnTo>
                    <a:lnTo>
                      <a:pt x="91515" y="85933"/>
                    </a:lnTo>
                    <a:lnTo>
                      <a:pt x="95353" y="85037"/>
                    </a:lnTo>
                    <a:lnTo>
                      <a:pt x="98787" y="84397"/>
                    </a:lnTo>
                    <a:lnTo>
                      <a:pt x="101818" y="84012"/>
                    </a:lnTo>
                    <a:lnTo>
                      <a:pt x="104242" y="83884"/>
                    </a:lnTo>
                    <a:lnTo>
                      <a:pt x="106060" y="83756"/>
                    </a:lnTo>
                    <a:lnTo>
                      <a:pt x="107676" y="83756"/>
                    </a:lnTo>
                    <a:lnTo>
                      <a:pt x="107676" y="83756"/>
                    </a:lnTo>
                    <a:lnTo>
                      <a:pt x="105858" y="82860"/>
                    </a:lnTo>
                    <a:lnTo>
                      <a:pt x="104242" y="82091"/>
                    </a:lnTo>
                    <a:lnTo>
                      <a:pt x="102828" y="81195"/>
                    </a:lnTo>
                    <a:lnTo>
                      <a:pt x="101616" y="80426"/>
                    </a:lnTo>
                    <a:lnTo>
                      <a:pt x="100808" y="79530"/>
                    </a:lnTo>
                    <a:lnTo>
                      <a:pt x="99797" y="78762"/>
                    </a:lnTo>
                    <a:lnTo>
                      <a:pt x="99191" y="77993"/>
                    </a:lnTo>
                    <a:lnTo>
                      <a:pt x="98787" y="77225"/>
                    </a:lnTo>
                    <a:lnTo>
                      <a:pt x="98383" y="76456"/>
                    </a:lnTo>
                    <a:lnTo>
                      <a:pt x="98181" y="75816"/>
                    </a:lnTo>
                    <a:lnTo>
                      <a:pt x="98181" y="75048"/>
                    </a:lnTo>
                    <a:lnTo>
                      <a:pt x="98181" y="74407"/>
                    </a:lnTo>
                    <a:lnTo>
                      <a:pt x="98585" y="73127"/>
                    </a:lnTo>
                    <a:lnTo>
                      <a:pt x="99595" y="71974"/>
                    </a:lnTo>
                    <a:lnTo>
                      <a:pt x="100606" y="70821"/>
                    </a:lnTo>
                    <a:lnTo>
                      <a:pt x="102020" y="69925"/>
                    </a:lnTo>
                    <a:lnTo>
                      <a:pt x="103434" y="69028"/>
                    </a:lnTo>
                    <a:lnTo>
                      <a:pt x="105050" y="68260"/>
                    </a:lnTo>
                    <a:lnTo>
                      <a:pt x="106464" y="67748"/>
                    </a:lnTo>
                    <a:lnTo>
                      <a:pt x="107878" y="67235"/>
                    </a:lnTo>
                    <a:lnTo>
                      <a:pt x="109090" y="66979"/>
                    </a:lnTo>
                    <a:lnTo>
                      <a:pt x="110101" y="66723"/>
                    </a:lnTo>
                    <a:lnTo>
                      <a:pt x="110101" y="66723"/>
                    </a:lnTo>
                    <a:lnTo>
                      <a:pt x="111717" y="66467"/>
                    </a:lnTo>
                    <a:lnTo>
                      <a:pt x="113131" y="65955"/>
                    </a:lnTo>
                    <a:lnTo>
                      <a:pt x="114545" y="65186"/>
                    </a:lnTo>
                    <a:lnTo>
                      <a:pt x="115959" y="64418"/>
                    </a:lnTo>
                    <a:lnTo>
                      <a:pt x="117171" y="63393"/>
                    </a:lnTo>
                    <a:lnTo>
                      <a:pt x="118181" y="62369"/>
                    </a:lnTo>
                    <a:lnTo>
                      <a:pt x="118989" y="61344"/>
                    </a:lnTo>
                    <a:lnTo>
                      <a:pt x="119393" y="60320"/>
                    </a:lnTo>
                    <a:lnTo>
                      <a:pt x="119393" y="60320"/>
                    </a:lnTo>
                    <a:lnTo>
                      <a:pt x="119797" y="58911"/>
                    </a:lnTo>
                    <a:lnTo>
                      <a:pt x="120000" y="56606"/>
                    </a:lnTo>
                    <a:lnTo>
                      <a:pt x="119797" y="53916"/>
                    </a:lnTo>
                    <a:lnTo>
                      <a:pt x="119797" y="51227"/>
                    </a:lnTo>
                    <a:lnTo>
                      <a:pt x="119393" y="48794"/>
                    </a:lnTo>
                    <a:lnTo>
                      <a:pt x="119191" y="47001"/>
                    </a:lnTo>
                    <a:lnTo>
                      <a:pt x="118989" y="46360"/>
                    </a:lnTo>
                    <a:lnTo>
                      <a:pt x="118787" y="46232"/>
                    </a:lnTo>
                    <a:lnTo>
                      <a:pt x="118383" y="46232"/>
                    </a:lnTo>
                    <a:lnTo>
                      <a:pt x="118181" y="46744"/>
                    </a:lnTo>
                    <a:lnTo>
                      <a:pt x="118181" y="46744"/>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6" name="Shape 26"/>
              <p:cNvSpPr/>
              <p:nvPr/>
            </p:nvSpPr>
            <p:spPr>
              <a:xfrm>
                <a:off x="8828844" y="1270466"/>
                <a:ext cx="315155" cy="776632"/>
              </a:xfrm>
              <a:custGeom>
                <a:pathLst>
                  <a:path extrusionOk="0" h="120000" w="120000">
                    <a:moveTo>
                      <a:pt x="25714" y="86956"/>
                    </a:moveTo>
                    <a:lnTo>
                      <a:pt x="25714" y="86956"/>
                    </a:lnTo>
                    <a:lnTo>
                      <a:pt x="28285" y="88000"/>
                    </a:lnTo>
                    <a:lnTo>
                      <a:pt x="30000" y="89739"/>
                    </a:lnTo>
                    <a:lnTo>
                      <a:pt x="31714" y="91478"/>
                    </a:lnTo>
                    <a:lnTo>
                      <a:pt x="33428" y="93565"/>
                    </a:lnTo>
                    <a:lnTo>
                      <a:pt x="35142" y="98434"/>
                    </a:lnTo>
                    <a:lnTo>
                      <a:pt x="35142" y="103304"/>
                    </a:lnTo>
                    <a:lnTo>
                      <a:pt x="35142" y="108173"/>
                    </a:lnTo>
                    <a:lnTo>
                      <a:pt x="35142" y="112695"/>
                    </a:lnTo>
                    <a:lnTo>
                      <a:pt x="33428" y="118956"/>
                    </a:lnTo>
                    <a:lnTo>
                      <a:pt x="33428" y="118956"/>
                    </a:lnTo>
                    <a:lnTo>
                      <a:pt x="32571" y="120000"/>
                    </a:lnTo>
                    <a:lnTo>
                      <a:pt x="33428" y="120000"/>
                    </a:lnTo>
                    <a:lnTo>
                      <a:pt x="33428" y="120000"/>
                    </a:lnTo>
                    <a:lnTo>
                      <a:pt x="47142" y="116869"/>
                    </a:lnTo>
                    <a:lnTo>
                      <a:pt x="56571" y="114434"/>
                    </a:lnTo>
                    <a:lnTo>
                      <a:pt x="67714" y="112347"/>
                    </a:lnTo>
                    <a:lnTo>
                      <a:pt x="78857" y="110608"/>
                    </a:lnTo>
                    <a:lnTo>
                      <a:pt x="90000" y="109217"/>
                    </a:lnTo>
                    <a:lnTo>
                      <a:pt x="100285" y="108521"/>
                    </a:lnTo>
                    <a:lnTo>
                      <a:pt x="104571" y="108521"/>
                    </a:lnTo>
                    <a:lnTo>
                      <a:pt x="108000" y="108869"/>
                    </a:lnTo>
                    <a:lnTo>
                      <a:pt x="108000" y="108869"/>
                    </a:lnTo>
                    <a:lnTo>
                      <a:pt x="111428" y="106434"/>
                    </a:lnTo>
                    <a:lnTo>
                      <a:pt x="120000" y="101217"/>
                    </a:lnTo>
                    <a:lnTo>
                      <a:pt x="120000" y="0"/>
                    </a:lnTo>
                    <a:lnTo>
                      <a:pt x="120000" y="0"/>
                    </a:lnTo>
                    <a:lnTo>
                      <a:pt x="107142" y="347"/>
                    </a:lnTo>
                    <a:lnTo>
                      <a:pt x="107142" y="347"/>
                    </a:lnTo>
                    <a:lnTo>
                      <a:pt x="99428" y="695"/>
                    </a:lnTo>
                    <a:lnTo>
                      <a:pt x="92571" y="1391"/>
                    </a:lnTo>
                    <a:lnTo>
                      <a:pt x="87428" y="2086"/>
                    </a:lnTo>
                    <a:lnTo>
                      <a:pt x="82285" y="3130"/>
                    </a:lnTo>
                    <a:lnTo>
                      <a:pt x="78000" y="4173"/>
                    </a:lnTo>
                    <a:lnTo>
                      <a:pt x="74571" y="5565"/>
                    </a:lnTo>
                    <a:lnTo>
                      <a:pt x="68571" y="8000"/>
                    </a:lnTo>
                    <a:lnTo>
                      <a:pt x="65142" y="10434"/>
                    </a:lnTo>
                    <a:lnTo>
                      <a:pt x="63428" y="12521"/>
                    </a:lnTo>
                    <a:lnTo>
                      <a:pt x="62571" y="14608"/>
                    </a:lnTo>
                    <a:lnTo>
                      <a:pt x="62571" y="14608"/>
                    </a:lnTo>
                    <a:lnTo>
                      <a:pt x="72000" y="15304"/>
                    </a:lnTo>
                    <a:lnTo>
                      <a:pt x="79714" y="16347"/>
                    </a:lnTo>
                    <a:lnTo>
                      <a:pt x="86571" y="17043"/>
                    </a:lnTo>
                    <a:lnTo>
                      <a:pt x="91714" y="18086"/>
                    </a:lnTo>
                    <a:lnTo>
                      <a:pt x="95142" y="19130"/>
                    </a:lnTo>
                    <a:lnTo>
                      <a:pt x="97714" y="20173"/>
                    </a:lnTo>
                    <a:lnTo>
                      <a:pt x="98571" y="21565"/>
                    </a:lnTo>
                    <a:lnTo>
                      <a:pt x="98571" y="22608"/>
                    </a:lnTo>
                    <a:lnTo>
                      <a:pt x="98571" y="24000"/>
                    </a:lnTo>
                    <a:lnTo>
                      <a:pt x="96857" y="25391"/>
                    </a:lnTo>
                    <a:lnTo>
                      <a:pt x="94285" y="26434"/>
                    </a:lnTo>
                    <a:lnTo>
                      <a:pt x="90857" y="27826"/>
                    </a:lnTo>
                    <a:lnTo>
                      <a:pt x="82285" y="30608"/>
                    </a:lnTo>
                    <a:lnTo>
                      <a:pt x="72000" y="33043"/>
                    </a:lnTo>
                    <a:lnTo>
                      <a:pt x="60857" y="35826"/>
                    </a:lnTo>
                    <a:lnTo>
                      <a:pt x="48857" y="37913"/>
                    </a:lnTo>
                    <a:lnTo>
                      <a:pt x="24857" y="42086"/>
                    </a:lnTo>
                    <a:lnTo>
                      <a:pt x="6857" y="44869"/>
                    </a:lnTo>
                    <a:lnTo>
                      <a:pt x="0" y="45913"/>
                    </a:lnTo>
                    <a:lnTo>
                      <a:pt x="0" y="45913"/>
                    </a:lnTo>
                    <a:lnTo>
                      <a:pt x="8571" y="46260"/>
                    </a:lnTo>
                    <a:lnTo>
                      <a:pt x="16285" y="46956"/>
                    </a:lnTo>
                    <a:lnTo>
                      <a:pt x="22285" y="47652"/>
                    </a:lnTo>
                    <a:lnTo>
                      <a:pt x="28285" y="48347"/>
                    </a:lnTo>
                    <a:lnTo>
                      <a:pt x="33428" y="49391"/>
                    </a:lnTo>
                    <a:lnTo>
                      <a:pt x="37714" y="50434"/>
                    </a:lnTo>
                    <a:lnTo>
                      <a:pt x="41142" y="51826"/>
                    </a:lnTo>
                    <a:lnTo>
                      <a:pt x="44571" y="53217"/>
                    </a:lnTo>
                    <a:lnTo>
                      <a:pt x="46285" y="54956"/>
                    </a:lnTo>
                    <a:lnTo>
                      <a:pt x="48000" y="56347"/>
                    </a:lnTo>
                    <a:lnTo>
                      <a:pt x="49714" y="58086"/>
                    </a:lnTo>
                    <a:lnTo>
                      <a:pt x="49714" y="59826"/>
                    </a:lnTo>
                    <a:lnTo>
                      <a:pt x="49714" y="63652"/>
                    </a:lnTo>
                    <a:lnTo>
                      <a:pt x="48857" y="67130"/>
                    </a:lnTo>
                    <a:lnTo>
                      <a:pt x="46285" y="70956"/>
                    </a:lnTo>
                    <a:lnTo>
                      <a:pt x="42857" y="74434"/>
                    </a:lnTo>
                    <a:lnTo>
                      <a:pt x="38571" y="77913"/>
                    </a:lnTo>
                    <a:lnTo>
                      <a:pt x="35142" y="80695"/>
                    </a:lnTo>
                    <a:lnTo>
                      <a:pt x="28285" y="85217"/>
                    </a:lnTo>
                    <a:lnTo>
                      <a:pt x="25714" y="86956"/>
                    </a:lnTo>
                    <a:lnTo>
                      <a:pt x="25714" y="86956"/>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7" name="Shape 27"/>
              <p:cNvSpPr/>
              <p:nvPr/>
            </p:nvSpPr>
            <p:spPr>
              <a:xfrm>
                <a:off x="10820" y="5117153"/>
                <a:ext cx="692706" cy="903148"/>
              </a:xfrm>
              <a:custGeom>
                <a:pathLst>
                  <a:path extrusionOk="0" h="120000" w="120000">
                    <a:moveTo>
                      <a:pt x="120000" y="114174"/>
                    </a:moveTo>
                    <a:lnTo>
                      <a:pt x="120000" y="114174"/>
                    </a:lnTo>
                    <a:lnTo>
                      <a:pt x="119240" y="112427"/>
                    </a:lnTo>
                    <a:lnTo>
                      <a:pt x="118101" y="110679"/>
                    </a:lnTo>
                    <a:lnTo>
                      <a:pt x="114303" y="105728"/>
                    </a:lnTo>
                    <a:lnTo>
                      <a:pt x="108607" y="99611"/>
                    </a:lnTo>
                    <a:lnTo>
                      <a:pt x="100632" y="92038"/>
                    </a:lnTo>
                    <a:lnTo>
                      <a:pt x="100632" y="92038"/>
                    </a:lnTo>
                    <a:lnTo>
                      <a:pt x="98734" y="89708"/>
                    </a:lnTo>
                    <a:lnTo>
                      <a:pt x="97215" y="87087"/>
                    </a:lnTo>
                    <a:lnTo>
                      <a:pt x="95696" y="84466"/>
                    </a:lnTo>
                    <a:lnTo>
                      <a:pt x="94936" y="81553"/>
                    </a:lnTo>
                    <a:lnTo>
                      <a:pt x="93417" y="75728"/>
                    </a:lnTo>
                    <a:lnTo>
                      <a:pt x="92278" y="69320"/>
                    </a:lnTo>
                    <a:lnTo>
                      <a:pt x="92278" y="62912"/>
                    </a:lnTo>
                    <a:lnTo>
                      <a:pt x="92658" y="56504"/>
                    </a:lnTo>
                    <a:lnTo>
                      <a:pt x="93037" y="50388"/>
                    </a:lnTo>
                    <a:lnTo>
                      <a:pt x="94177" y="44563"/>
                    </a:lnTo>
                    <a:lnTo>
                      <a:pt x="94177" y="44563"/>
                    </a:lnTo>
                    <a:lnTo>
                      <a:pt x="94177" y="41941"/>
                    </a:lnTo>
                    <a:lnTo>
                      <a:pt x="94177" y="39611"/>
                    </a:lnTo>
                    <a:lnTo>
                      <a:pt x="93797" y="37281"/>
                    </a:lnTo>
                    <a:lnTo>
                      <a:pt x="93417" y="35533"/>
                    </a:lnTo>
                    <a:lnTo>
                      <a:pt x="92278" y="33786"/>
                    </a:lnTo>
                    <a:lnTo>
                      <a:pt x="91518" y="32330"/>
                    </a:lnTo>
                    <a:lnTo>
                      <a:pt x="89240" y="30000"/>
                    </a:lnTo>
                    <a:lnTo>
                      <a:pt x="86582" y="28543"/>
                    </a:lnTo>
                    <a:lnTo>
                      <a:pt x="84683" y="27378"/>
                    </a:lnTo>
                    <a:lnTo>
                      <a:pt x="82405" y="26796"/>
                    </a:lnTo>
                    <a:lnTo>
                      <a:pt x="82405" y="26796"/>
                    </a:lnTo>
                    <a:lnTo>
                      <a:pt x="80506" y="30000"/>
                    </a:lnTo>
                    <a:lnTo>
                      <a:pt x="78987" y="32330"/>
                    </a:lnTo>
                    <a:lnTo>
                      <a:pt x="77468" y="34368"/>
                    </a:lnTo>
                    <a:lnTo>
                      <a:pt x="75949" y="36116"/>
                    </a:lnTo>
                    <a:lnTo>
                      <a:pt x="74430" y="36990"/>
                    </a:lnTo>
                    <a:lnTo>
                      <a:pt x="72911" y="37864"/>
                    </a:lnTo>
                    <a:lnTo>
                      <a:pt x="71392" y="37864"/>
                    </a:lnTo>
                    <a:lnTo>
                      <a:pt x="70253" y="37864"/>
                    </a:lnTo>
                    <a:lnTo>
                      <a:pt x="68734" y="37281"/>
                    </a:lnTo>
                    <a:lnTo>
                      <a:pt x="67594" y="36407"/>
                    </a:lnTo>
                    <a:lnTo>
                      <a:pt x="66455" y="35533"/>
                    </a:lnTo>
                    <a:lnTo>
                      <a:pt x="65316" y="34077"/>
                    </a:lnTo>
                    <a:lnTo>
                      <a:pt x="63037" y="30873"/>
                    </a:lnTo>
                    <a:lnTo>
                      <a:pt x="61139" y="26796"/>
                    </a:lnTo>
                    <a:lnTo>
                      <a:pt x="59240" y="22427"/>
                    </a:lnTo>
                    <a:lnTo>
                      <a:pt x="57721" y="17766"/>
                    </a:lnTo>
                    <a:lnTo>
                      <a:pt x="55443" y="9029"/>
                    </a:lnTo>
                    <a:lnTo>
                      <a:pt x="53924" y="2621"/>
                    </a:lnTo>
                    <a:lnTo>
                      <a:pt x="53544" y="0"/>
                    </a:lnTo>
                    <a:lnTo>
                      <a:pt x="53544" y="0"/>
                    </a:lnTo>
                    <a:lnTo>
                      <a:pt x="52405" y="2621"/>
                    </a:lnTo>
                    <a:lnTo>
                      <a:pt x="51265" y="5242"/>
                    </a:lnTo>
                    <a:lnTo>
                      <a:pt x="49746" y="7281"/>
                    </a:lnTo>
                    <a:lnTo>
                      <a:pt x="48227" y="9320"/>
                    </a:lnTo>
                    <a:lnTo>
                      <a:pt x="46708" y="10776"/>
                    </a:lnTo>
                    <a:lnTo>
                      <a:pt x="45189" y="11941"/>
                    </a:lnTo>
                    <a:lnTo>
                      <a:pt x="43291" y="13106"/>
                    </a:lnTo>
                    <a:lnTo>
                      <a:pt x="41392" y="13689"/>
                    </a:lnTo>
                    <a:lnTo>
                      <a:pt x="39493" y="14271"/>
                    </a:lnTo>
                    <a:lnTo>
                      <a:pt x="37594" y="14563"/>
                    </a:lnTo>
                    <a:lnTo>
                      <a:pt x="35696" y="14563"/>
                    </a:lnTo>
                    <a:lnTo>
                      <a:pt x="33797" y="14563"/>
                    </a:lnTo>
                    <a:lnTo>
                      <a:pt x="29620" y="13980"/>
                    </a:lnTo>
                    <a:lnTo>
                      <a:pt x="25822" y="12815"/>
                    </a:lnTo>
                    <a:lnTo>
                      <a:pt x="22025" y="11359"/>
                    </a:lnTo>
                    <a:lnTo>
                      <a:pt x="18227" y="9611"/>
                    </a:lnTo>
                    <a:lnTo>
                      <a:pt x="15189" y="7572"/>
                    </a:lnTo>
                    <a:lnTo>
                      <a:pt x="12151" y="5825"/>
                    </a:lnTo>
                    <a:lnTo>
                      <a:pt x="7974" y="2621"/>
                    </a:lnTo>
                    <a:lnTo>
                      <a:pt x="6455" y="1456"/>
                    </a:lnTo>
                    <a:lnTo>
                      <a:pt x="6455" y="1456"/>
                    </a:lnTo>
                    <a:lnTo>
                      <a:pt x="4936" y="2038"/>
                    </a:lnTo>
                    <a:lnTo>
                      <a:pt x="3417" y="2330"/>
                    </a:lnTo>
                    <a:lnTo>
                      <a:pt x="0" y="2912"/>
                    </a:lnTo>
                    <a:lnTo>
                      <a:pt x="0" y="66407"/>
                    </a:lnTo>
                    <a:lnTo>
                      <a:pt x="0" y="66407"/>
                    </a:lnTo>
                    <a:lnTo>
                      <a:pt x="7974" y="68155"/>
                    </a:lnTo>
                    <a:lnTo>
                      <a:pt x="15189" y="70194"/>
                    </a:lnTo>
                    <a:lnTo>
                      <a:pt x="18227" y="71359"/>
                    </a:lnTo>
                    <a:lnTo>
                      <a:pt x="21265" y="72524"/>
                    </a:lnTo>
                    <a:lnTo>
                      <a:pt x="23544" y="73689"/>
                    </a:lnTo>
                    <a:lnTo>
                      <a:pt x="25822" y="75145"/>
                    </a:lnTo>
                    <a:lnTo>
                      <a:pt x="26962" y="76601"/>
                    </a:lnTo>
                    <a:lnTo>
                      <a:pt x="27721" y="78058"/>
                    </a:lnTo>
                    <a:lnTo>
                      <a:pt x="27721" y="79514"/>
                    </a:lnTo>
                    <a:lnTo>
                      <a:pt x="26962" y="80970"/>
                    </a:lnTo>
                    <a:lnTo>
                      <a:pt x="25443" y="82718"/>
                    </a:lnTo>
                    <a:lnTo>
                      <a:pt x="22784" y="84466"/>
                    </a:lnTo>
                    <a:lnTo>
                      <a:pt x="18987" y="86213"/>
                    </a:lnTo>
                    <a:lnTo>
                      <a:pt x="14430" y="87961"/>
                    </a:lnTo>
                    <a:lnTo>
                      <a:pt x="14430" y="87961"/>
                    </a:lnTo>
                    <a:lnTo>
                      <a:pt x="14810" y="88834"/>
                    </a:lnTo>
                    <a:lnTo>
                      <a:pt x="15569" y="89708"/>
                    </a:lnTo>
                    <a:lnTo>
                      <a:pt x="17088" y="90582"/>
                    </a:lnTo>
                    <a:lnTo>
                      <a:pt x="19746" y="91165"/>
                    </a:lnTo>
                    <a:lnTo>
                      <a:pt x="23164" y="91747"/>
                    </a:lnTo>
                    <a:lnTo>
                      <a:pt x="28101" y="91747"/>
                    </a:lnTo>
                    <a:lnTo>
                      <a:pt x="34556" y="91165"/>
                    </a:lnTo>
                    <a:lnTo>
                      <a:pt x="34556" y="91165"/>
                    </a:lnTo>
                    <a:lnTo>
                      <a:pt x="41772" y="90291"/>
                    </a:lnTo>
                    <a:lnTo>
                      <a:pt x="49367" y="89417"/>
                    </a:lnTo>
                    <a:lnTo>
                      <a:pt x="56962" y="88834"/>
                    </a:lnTo>
                    <a:lnTo>
                      <a:pt x="64936" y="88834"/>
                    </a:lnTo>
                    <a:lnTo>
                      <a:pt x="72531" y="88834"/>
                    </a:lnTo>
                    <a:lnTo>
                      <a:pt x="80126" y="89708"/>
                    </a:lnTo>
                    <a:lnTo>
                      <a:pt x="83544" y="90291"/>
                    </a:lnTo>
                    <a:lnTo>
                      <a:pt x="86962" y="90873"/>
                    </a:lnTo>
                    <a:lnTo>
                      <a:pt x="90379" y="91747"/>
                    </a:lnTo>
                    <a:lnTo>
                      <a:pt x="93417" y="92621"/>
                    </a:lnTo>
                    <a:lnTo>
                      <a:pt x="93417" y="92621"/>
                    </a:lnTo>
                    <a:lnTo>
                      <a:pt x="99873" y="98155"/>
                    </a:lnTo>
                    <a:lnTo>
                      <a:pt x="103291" y="101650"/>
                    </a:lnTo>
                    <a:lnTo>
                      <a:pt x="106708" y="105145"/>
                    </a:lnTo>
                    <a:lnTo>
                      <a:pt x="109367" y="108932"/>
                    </a:lnTo>
                    <a:lnTo>
                      <a:pt x="111645" y="112427"/>
                    </a:lnTo>
                    <a:lnTo>
                      <a:pt x="112025" y="114174"/>
                    </a:lnTo>
                    <a:lnTo>
                      <a:pt x="112784" y="115922"/>
                    </a:lnTo>
                    <a:lnTo>
                      <a:pt x="112784" y="117378"/>
                    </a:lnTo>
                    <a:lnTo>
                      <a:pt x="112405" y="119126"/>
                    </a:lnTo>
                    <a:lnTo>
                      <a:pt x="112405" y="119126"/>
                    </a:lnTo>
                    <a:lnTo>
                      <a:pt x="112405" y="119708"/>
                    </a:lnTo>
                    <a:lnTo>
                      <a:pt x="112784" y="120000"/>
                    </a:lnTo>
                    <a:lnTo>
                      <a:pt x="113544" y="120000"/>
                    </a:lnTo>
                    <a:lnTo>
                      <a:pt x="113544" y="120000"/>
                    </a:lnTo>
                    <a:lnTo>
                      <a:pt x="114303" y="120000"/>
                    </a:lnTo>
                    <a:lnTo>
                      <a:pt x="116202" y="119708"/>
                    </a:lnTo>
                    <a:lnTo>
                      <a:pt x="116962" y="119126"/>
                    </a:lnTo>
                    <a:lnTo>
                      <a:pt x="117721" y="118543"/>
                    </a:lnTo>
                    <a:lnTo>
                      <a:pt x="118481" y="117669"/>
                    </a:lnTo>
                    <a:lnTo>
                      <a:pt x="118860" y="116504"/>
                    </a:lnTo>
                    <a:lnTo>
                      <a:pt x="118860" y="116504"/>
                    </a:lnTo>
                    <a:lnTo>
                      <a:pt x="119620" y="115922"/>
                    </a:lnTo>
                    <a:lnTo>
                      <a:pt x="120000" y="115339"/>
                    </a:lnTo>
                    <a:lnTo>
                      <a:pt x="120000" y="114174"/>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8" name="Shape 28"/>
              <p:cNvSpPr/>
              <p:nvPr/>
            </p:nvSpPr>
            <p:spPr>
              <a:xfrm>
                <a:off x="1" y="2438400"/>
                <a:ext cx="453574" cy="852529"/>
              </a:xfrm>
              <a:custGeom>
                <a:pathLst>
                  <a:path extrusionOk="0" h="120000" w="120000">
                    <a:moveTo>
                      <a:pt x="53403" y="75543"/>
                    </a:moveTo>
                    <a:lnTo>
                      <a:pt x="53403" y="75543"/>
                    </a:lnTo>
                    <a:lnTo>
                      <a:pt x="60942" y="73871"/>
                    </a:lnTo>
                    <a:lnTo>
                      <a:pt x="65340" y="72534"/>
                    </a:lnTo>
                    <a:lnTo>
                      <a:pt x="70366" y="70863"/>
                    </a:lnTo>
                    <a:lnTo>
                      <a:pt x="74764" y="68523"/>
                    </a:lnTo>
                    <a:lnTo>
                      <a:pt x="78534" y="66183"/>
                    </a:lnTo>
                    <a:lnTo>
                      <a:pt x="81675" y="63175"/>
                    </a:lnTo>
                    <a:lnTo>
                      <a:pt x="82931" y="61504"/>
                    </a:lnTo>
                    <a:lnTo>
                      <a:pt x="83560" y="59832"/>
                    </a:lnTo>
                    <a:lnTo>
                      <a:pt x="83560" y="59832"/>
                    </a:lnTo>
                    <a:lnTo>
                      <a:pt x="84816" y="55821"/>
                    </a:lnTo>
                    <a:lnTo>
                      <a:pt x="86701" y="52144"/>
                    </a:lnTo>
                    <a:lnTo>
                      <a:pt x="89214" y="49136"/>
                    </a:lnTo>
                    <a:lnTo>
                      <a:pt x="91727" y="46462"/>
                    </a:lnTo>
                    <a:lnTo>
                      <a:pt x="95497" y="42785"/>
                    </a:lnTo>
                    <a:lnTo>
                      <a:pt x="97382" y="41782"/>
                    </a:lnTo>
                    <a:lnTo>
                      <a:pt x="97382" y="41782"/>
                    </a:lnTo>
                    <a:lnTo>
                      <a:pt x="89842" y="42785"/>
                    </a:lnTo>
                    <a:lnTo>
                      <a:pt x="83560" y="43119"/>
                    </a:lnTo>
                    <a:lnTo>
                      <a:pt x="77905" y="43119"/>
                    </a:lnTo>
                    <a:lnTo>
                      <a:pt x="73507" y="42451"/>
                    </a:lnTo>
                    <a:lnTo>
                      <a:pt x="69109" y="41782"/>
                    </a:lnTo>
                    <a:lnTo>
                      <a:pt x="66596" y="40445"/>
                    </a:lnTo>
                    <a:lnTo>
                      <a:pt x="64083" y="39108"/>
                    </a:lnTo>
                    <a:lnTo>
                      <a:pt x="62198" y="37437"/>
                    </a:lnTo>
                    <a:lnTo>
                      <a:pt x="60942" y="35431"/>
                    </a:lnTo>
                    <a:lnTo>
                      <a:pt x="60314" y="33760"/>
                    </a:lnTo>
                    <a:lnTo>
                      <a:pt x="59685" y="30083"/>
                    </a:lnTo>
                    <a:lnTo>
                      <a:pt x="60942" y="26740"/>
                    </a:lnTo>
                    <a:lnTo>
                      <a:pt x="62198" y="24735"/>
                    </a:lnTo>
                    <a:lnTo>
                      <a:pt x="62198" y="24735"/>
                    </a:lnTo>
                    <a:lnTo>
                      <a:pt x="62827" y="23398"/>
                    </a:lnTo>
                    <a:lnTo>
                      <a:pt x="63455" y="21727"/>
                    </a:lnTo>
                    <a:lnTo>
                      <a:pt x="63455" y="20055"/>
                    </a:lnTo>
                    <a:lnTo>
                      <a:pt x="62827" y="18384"/>
                    </a:lnTo>
                    <a:lnTo>
                      <a:pt x="60942" y="15041"/>
                    </a:lnTo>
                    <a:lnTo>
                      <a:pt x="59057" y="13370"/>
                    </a:lnTo>
                    <a:lnTo>
                      <a:pt x="57801" y="12033"/>
                    </a:lnTo>
                    <a:lnTo>
                      <a:pt x="57801" y="12033"/>
                    </a:lnTo>
                    <a:lnTo>
                      <a:pt x="54659" y="10696"/>
                    </a:lnTo>
                    <a:lnTo>
                      <a:pt x="49633" y="8356"/>
                    </a:lnTo>
                    <a:lnTo>
                      <a:pt x="37696" y="3676"/>
                    </a:lnTo>
                    <a:lnTo>
                      <a:pt x="27643" y="668"/>
                    </a:lnTo>
                    <a:lnTo>
                      <a:pt x="25130" y="0"/>
                    </a:lnTo>
                    <a:lnTo>
                      <a:pt x="25130" y="334"/>
                    </a:lnTo>
                    <a:lnTo>
                      <a:pt x="26387" y="1002"/>
                    </a:lnTo>
                    <a:lnTo>
                      <a:pt x="26387" y="1002"/>
                    </a:lnTo>
                    <a:lnTo>
                      <a:pt x="28272" y="2674"/>
                    </a:lnTo>
                    <a:lnTo>
                      <a:pt x="29528" y="4679"/>
                    </a:lnTo>
                    <a:lnTo>
                      <a:pt x="30157" y="6350"/>
                    </a:lnTo>
                    <a:lnTo>
                      <a:pt x="30785" y="8022"/>
                    </a:lnTo>
                    <a:lnTo>
                      <a:pt x="30157" y="10696"/>
                    </a:lnTo>
                    <a:lnTo>
                      <a:pt x="29528" y="11699"/>
                    </a:lnTo>
                    <a:lnTo>
                      <a:pt x="29528" y="11699"/>
                    </a:lnTo>
                    <a:lnTo>
                      <a:pt x="27643" y="11364"/>
                    </a:lnTo>
                    <a:lnTo>
                      <a:pt x="25130" y="11030"/>
                    </a:lnTo>
                    <a:lnTo>
                      <a:pt x="21989" y="11364"/>
                    </a:lnTo>
                    <a:lnTo>
                      <a:pt x="18219" y="12033"/>
                    </a:lnTo>
                    <a:lnTo>
                      <a:pt x="15078" y="13704"/>
                    </a:lnTo>
                    <a:lnTo>
                      <a:pt x="13821" y="14707"/>
                    </a:lnTo>
                    <a:lnTo>
                      <a:pt x="11937" y="16044"/>
                    </a:lnTo>
                    <a:lnTo>
                      <a:pt x="10680" y="17715"/>
                    </a:lnTo>
                    <a:lnTo>
                      <a:pt x="9424" y="19721"/>
                    </a:lnTo>
                    <a:lnTo>
                      <a:pt x="9424" y="19721"/>
                    </a:lnTo>
                    <a:lnTo>
                      <a:pt x="8167" y="23064"/>
                    </a:lnTo>
                    <a:lnTo>
                      <a:pt x="7539" y="25738"/>
                    </a:lnTo>
                    <a:lnTo>
                      <a:pt x="7539" y="30083"/>
                    </a:lnTo>
                    <a:lnTo>
                      <a:pt x="7539" y="32423"/>
                    </a:lnTo>
                    <a:lnTo>
                      <a:pt x="7539" y="33760"/>
                    </a:lnTo>
                    <a:lnTo>
                      <a:pt x="7539" y="33760"/>
                    </a:lnTo>
                    <a:lnTo>
                      <a:pt x="6910" y="34094"/>
                    </a:lnTo>
                    <a:lnTo>
                      <a:pt x="6282" y="34094"/>
                    </a:lnTo>
                    <a:lnTo>
                      <a:pt x="6282" y="33760"/>
                    </a:lnTo>
                    <a:lnTo>
                      <a:pt x="6282" y="33760"/>
                    </a:lnTo>
                    <a:lnTo>
                      <a:pt x="5026" y="32423"/>
                    </a:lnTo>
                    <a:lnTo>
                      <a:pt x="0" y="24401"/>
                    </a:lnTo>
                    <a:lnTo>
                      <a:pt x="0" y="110640"/>
                    </a:lnTo>
                    <a:lnTo>
                      <a:pt x="0" y="110640"/>
                    </a:lnTo>
                    <a:lnTo>
                      <a:pt x="3769" y="108635"/>
                    </a:lnTo>
                    <a:lnTo>
                      <a:pt x="9424" y="106295"/>
                    </a:lnTo>
                    <a:lnTo>
                      <a:pt x="16335" y="103621"/>
                    </a:lnTo>
                    <a:lnTo>
                      <a:pt x="25130" y="101281"/>
                    </a:lnTo>
                    <a:lnTo>
                      <a:pt x="25130" y="101281"/>
                    </a:lnTo>
                    <a:lnTo>
                      <a:pt x="28272" y="100278"/>
                    </a:lnTo>
                    <a:lnTo>
                      <a:pt x="31413" y="99275"/>
                    </a:lnTo>
                    <a:lnTo>
                      <a:pt x="33926" y="97938"/>
                    </a:lnTo>
                    <a:lnTo>
                      <a:pt x="35811" y="96601"/>
                    </a:lnTo>
                    <a:lnTo>
                      <a:pt x="39581" y="93593"/>
                    </a:lnTo>
                    <a:lnTo>
                      <a:pt x="41465" y="90584"/>
                    </a:lnTo>
                    <a:lnTo>
                      <a:pt x="43350" y="87576"/>
                    </a:lnTo>
                    <a:lnTo>
                      <a:pt x="44607" y="84902"/>
                    </a:lnTo>
                    <a:lnTo>
                      <a:pt x="45235" y="80891"/>
                    </a:lnTo>
                    <a:lnTo>
                      <a:pt x="45235" y="80891"/>
                    </a:lnTo>
                    <a:lnTo>
                      <a:pt x="59057" y="86573"/>
                    </a:lnTo>
                    <a:lnTo>
                      <a:pt x="69109" y="90919"/>
                    </a:lnTo>
                    <a:lnTo>
                      <a:pt x="79790" y="96267"/>
                    </a:lnTo>
                    <a:lnTo>
                      <a:pt x="89842" y="101949"/>
                    </a:lnTo>
                    <a:lnTo>
                      <a:pt x="94240" y="104623"/>
                    </a:lnTo>
                    <a:lnTo>
                      <a:pt x="98010" y="107632"/>
                    </a:lnTo>
                    <a:lnTo>
                      <a:pt x="101151" y="110640"/>
                    </a:lnTo>
                    <a:lnTo>
                      <a:pt x="103664" y="113314"/>
                    </a:lnTo>
                    <a:lnTo>
                      <a:pt x="105549" y="115988"/>
                    </a:lnTo>
                    <a:lnTo>
                      <a:pt x="105549" y="118662"/>
                    </a:lnTo>
                    <a:lnTo>
                      <a:pt x="105549" y="118662"/>
                    </a:lnTo>
                    <a:lnTo>
                      <a:pt x="105549" y="118997"/>
                    </a:lnTo>
                    <a:lnTo>
                      <a:pt x="105549" y="119665"/>
                    </a:lnTo>
                    <a:lnTo>
                      <a:pt x="106806" y="120000"/>
                    </a:lnTo>
                    <a:lnTo>
                      <a:pt x="108691" y="120000"/>
                    </a:lnTo>
                    <a:lnTo>
                      <a:pt x="108691" y="120000"/>
                    </a:lnTo>
                    <a:lnTo>
                      <a:pt x="110575" y="119665"/>
                    </a:lnTo>
                    <a:lnTo>
                      <a:pt x="113717" y="118662"/>
                    </a:lnTo>
                    <a:lnTo>
                      <a:pt x="115602" y="117994"/>
                    </a:lnTo>
                    <a:lnTo>
                      <a:pt x="116858" y="116657"/>
                    </a:lnTo>
                    <a:lnTo>
                      <a:pt x="118115" y="115320"/>
                    </a:lnTo>
                    <a:lnTo>
                      <a:pt x="118115" y="113649"/>
                    </a:lnTo>
                    <a:lnTo>
                      <a:pt x="118115" y="113649"/>
                    </a:lnTo>
                    <a:lnTo>
                      <a:pt x="118743" y="112646"/>
                    </a:lnTo>
                    <a:lnTo>
                      <a:pt x="119371" y="111977"/>
                    </a:lnTo>
                    <a:lnTo>
                      <a:pt x="120000" y="111309"/>
                    </a:lnTo>
                    <a:lnTo>
                      <a:pt x="119371" y="109972"/>
                    </a:lnTo>
                    <a:lnTo>
                      <a:pt x="119371" y="109972"/>
                    </a:lnTo>
                    <a:lnTo>
                      <a:pt x="116858" y="107632"/>
                    </a:lnTo>
                    <a:lnTo>
                      <a:pt x="112460" y="104623"/>
                    </a:lnTo>
                    <a:lnTo>
                      <a:pt x="106806" y="101281"/>
                    </a:lnTo>
                    <a:lnTo>
                      <a:pt x="99895" y="97270"/>
                    </a:lnTo>
                    <a:lnTo>
                      <a:pt x="91099" y="92590"/>
                    </a:lnTo>
                    <a:lnTo>
                      <a:pt x="80418" y="87576"/>
                    </a:lnTo>
                    <a:lnTo>
                      <a:pt x="53403" y="75543"/>
                    </a:lnTo>
                    <a:lnTo>
                      <a:pt x="53403" y="75543"/>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29" name="Shape 29"/>
              <p:cNvSpPr/>
              <p:nvPr/>
            </p:nvSpPr>
            <p:spPr>
              <a:xfrm>
                <a:off x="8551334" y="6180666"/>
                <a:ext cx="592666" cy="677333"/>
              </a:xfrm>
              <a:custGeom>
                <a:pathLst>
                  <a:path extrusionOk="0" h="120000" w="120000">
                    <a:moveTo>
                      <a:pt x="120000" y="18750"/>
                    </a:moveTo>
                    <a:lnTo>
                      <a:pt x="120000" y="18750"/>
                    </a:lnTo>
                    <a:lnTo>
                      <a:pt x="114857" y="18750"/>
                    </a:lnTo>
                    <a:lnTo>
                      <a:pt x="109714" y="18375"/>
                    </a:lnTo>
                    <a:lnTo>
                      <a:pt x="109714" y="18375"/>
                    </a:lnTo>
                    <a:lnTo>
                      <a:pt x="106285" y="19875"/>
                    </a:lnTo>
                    <a:lnTo>
                      <a:pt x="102857" y="21375"/>
                    </a:lnTo>
                    <a:lnTo>
                      <a:pt x="99428" y="22125"/>
                    </a:lnTo>
                    <a:lnTo>
                      <a:pt x="97714" y="22125"/>
                    </a:lnTo>
                    <a:lnTo>
                      <a:pt x="96000" y="22125"/>
                    </a:lnTo>
                    <a:lnTo>
                      <a:pt x="94714" y="21750"/>
                    </a:lnTo>
                    <a:lnTo>
                      <a:pt x="93857" y="20625"/>
                    </a:lnTo>
                    <a:lnTo>
                      <a:pt x="93428" y="19500"/>
                    </a:lnTo>
                    <a:lnTo>
                      <a:pt x="93000" y="17625"/>
                    </a:lnTo>
                    <a:lnTo>
                      <a:pt x="93428" y="15375"/>
                    </a:lnTo>
                    <a:lnTo>
                      <a:pt x="94714" y="12375"/>
                    </a:lnTo>
                    <a:lnTo>
                      <a:pt x="94714" y="12375"/>
                    </a:lnTo>
                    <a:lnTo>
                      <a:pt x="91714" y="14250"/>
                    </a:lnTo>
                    <a:lnTo>
                      <a:pt x="84857" y="19875"/>
                    </a:lnTo>
                    <a:lnTo>
                      <a:pt x="81000" y="23625"/>
                    </a:lnTo>
                    <a:lnTo>
                      <a:pt x="77142" y="27375"/>
                    </a:lnTo>
                    <a:lnTo>
                      <a:pt x="73285" y="31875"/>
                    </a:lnTo>
                    <a:lnTo>
                      <a:pt x="70285" y="36000"/>
                    </a:lnTo>
                    <a:lnTo>
                      <a:pt x="70285" y="36000"/>
                    </a:lnTo>
                    <a:lnTo>
                      <a:pt x="66857" y="30000"/>
                    </a:lnTo>
                    <a:lnTo>
                      <a:pt x="64285" y="25125"/>
                    </a:lnTo>
                    <a:lnTo>
                      <a:pt x="62142" y="20250"/>
                    </a:lnTo>
                    <a:lnTo>
                      <a:pt x="60000" y="15000"/>
                    </a:lnTo>
                    <a:lnTo>
                      <a:pt x="59142" y="9750"/>
                    </a:lnTo>
                    <a:lnTo>
                      <a:pt x="58714" y="7125"/>
                    </a:lnTo>
                    <a:lnTo>
                      <a:pt x="58714" y="4875"/>
                    </a:lnTo>
                    <a:lnTo>
                      <a:pt x="59142" y="3000"/>
                    </a:lnTo>
                    <a:lnTo>
                      <a:pt x="60000" y="1125"/>
                    </a:lnTo>
                    <a:lnTo>
                      <a:pt x="60000" y="1125"/>
                    </a:lnTo>
                    <a:lnTo>
                      <a:pt x="60428" y="750"/>
                    </a:lnTo>
                    <a:lnTo>
                      <a:pt x="60000" y="375"/>
                    </a:lnTo>
                    <a:lnTo>
                      <a:pt x="60000" y="0"/>
                    </a:lnTo>
                    <a:lnTo>
                      <a:pt x="56142" y="0"/>
                    </a:lnTo>
                    <a:lnTo>
                      <a:pt x="56142" y="0"/>
                    </a:lnTo>
                    <a:lnTo>
                      <a:pt x="54428" y="750"/>
                    </a:lnTo>
                    <a:lnTo>
                      <a:pt x="54000" y="1500"/>
                    </a:lnTo>
                    <a:lnTo>
                      <a:pt x="53142" y="2625"/>
                    </a:lnTo>
                    <a:lnTo>
                      <a:pt x="53142" y="2625"/>
                    </a:lnTo>
                    <a:lnTo>
                      <a:pt x="52714" y="3000"/>
                    </a:lnTo>
                    <a:lnTo>
                      <a:pt x="52285" y="3375"/>
                    </a:lnTo>
                    <a:lnTo>
                      <a:pt x="51857" y="3750"/>
                    </a:lnTo>
                    <a:lnTo>
                      <a:pt x="51428" y="4875"/>
                    </a:lnTo>
                    <a:lnTo>
                      <a:pt x="51428" y="4875"/>
                    </a:lnTo>
                    <a:lnTo>
                      <a:pt x="51428" y="6750"/>
                    </a:lnTo>
                    <a:lnTo>
                      <a:pt x="52285" y="9375"/>
                    </a:lnTo>
                    <a:lnTo>
                      <a:pt x="54428" y="16500"/>
                    </a:lnTo>
                    <a:lnTo>
                      <a:pt x="58714" y="25875"/>
                    </a:lnTo>
                    <a:lnTo>
                      <a:pt x="65142" y="38250"/>
                    </a:lnTo>
                    <a:lnTo>
                      <a:pt x="65142" y="38250"/>
                    </a:lnTo>
                    <a:lnTo>
                      <a:pt x="59571" y="37875"/>
                    </a:lnTo>
                    <a:lnTo>
                      <a:pt x="53571" y="38250"/>
                    </a:lnTo>
                    <a:lnTo>
                      <a:pt x="47571" y="38625"/>
                    </a:lnTo>
                    <a:lnTo>
                      <a:pt x="42000" y="39375"/>
                    </a:lnTo>
                    <a:lnTo>
                      <a:pt x="33000" y="41250"/>
                    </a:lnTo>
                    <a:lnTo>
                      <a:pt x="29142" y="42000"/>
                    </a:lnTo>
                    <a:lnTo>
                      <a:pt x="29142" y="42000"/>
                    </a:lnTo>
                    <a:lnTo>
                      <a:pt x="32571" y="43125"/>
                    </a:lnTo>
                    <a:lnTo>
                      <a:pt x="35142" y="43875"/>
                    </a:lnTo>
                    <a:lnTo>
                      <a:pt x="36857" y="45375"/>
                    </a:lnTo>
                    <a:lnTo>
                      <a:pt x="37714" y="46500"/>
                    </a:lnTo>
                    <a:lnTo>
                      <a:pt x="38142" y="47625"/>
                    </a:lnTo>
                    <a:lnTo>
                      <a:pt x="37714" y="48750"/>
                    </a:lnTo>
                    <a:lnTo>
                      <a:pt x="36857" y="49875"/>
                    </a:lnTo>
                    <a:lnTo>
                      <a:pt x="35571" y="51000"/>
                    </a:lnTo>
                    <a:lnTo>
                      <a:pt x="33000" y="53250"/>
                    </a:lnTo>
                    <a:lnTo>
                      <a:pt x="29571" y="54750"/>
                    </a:lnTo>
                    <a:lnTo>
                      <a:pt x="26142" y="56250"/>
                    </a:lnTo>
                    <a:lnTo>
                      <a:pt x="26142" y="56250"/>
                    </a:lnTo>
                    <a:lnTo>
                      <a:pt x="23142" y="61125"/>
                    </a:lnTo>
                    <a:lnTo>
                      <a:pt x="19285" y="65250"/>
                    </a:lnTo>
                    <a:lnTo>
                      <a:pt x="15428" y="69000"/>
                    </a:lnTo>
                    <a:lnTo>
                      <a:pt x="11571" y="72375"/>
                    </a:lnTo>
                    <a:lnTo>
                      <a:pt x="4714" y="77625"/>
                    </a:lnTo>
                    <a:lnTo>
                      <a:pt x="0" y="80250"/>
                    </a:lnTo>
                    <a:lnTo>
                      <a:pt x="0" y="80625"/>
                    </a:lnTo>
                    <a:lnTo>
                      <a:pt x="0" y="80625"/>
                    </a:lnTo>
                    <a:lnTo>
                      <a:pt x="10285" y="77625"/>
                    </a:lnTo>
                    <a:lnTo>
                      <a:pt x="18428" y="76125"/>
                    </a:lnTo>
                    <a:lnTo>
                      <a:pt x="21857" y="75750"/>
                    </a:lnTo>
                    <a:lnTo>
                      <a:pt x="24857" y="75750"/>
                    </a:lnTo>
                    <a:lnTo>
                      <a:pt x="27000" y="75750"/>
                    </a:lnTo>
                    <a:lnTo>
                      <a:pt x="29142" y="76125"/>
                    </a:lnTo>
                    <a:lnTo>
                      <a:pt x="30857" y="76875"/>
                    </a:lnTo>
                    <a:lnTo>
                      <a:pt x="31714" y="77625"/>
                    </a:lnTo>
                    <a:lnTo>
                      <a:pt x="32571" y="78375"/>
                    </a:lnTo>
                    <a:lnTo>
                      <a:pt x="33428" y="79500"/>
                    </a:lnTo>
                    <a:lnTo>
                      <a:pt x="33428" y="80625"/>
                    </a:lnTo>
                    <a:lnTo>
                      <a:pt x="33428" y="82125"/>
                    </a:lnTo>
                    <a:lnTo>
                      <a:pt x="33000" y="85125"/>
                    </a:lnTo>
                    <a:lnTo>
                      <a:pt x="31285" y="88125"/>
                    </a:lnTo>
                    <a:lnTo>
                      <a:pt x="29571" y="91125"/>
                    </a:lnTo>
                    <a:lnTo>
                      <a:pt x="24857" y="97125"/>
                    </a:lnTo>
                    <a:lnTo>
                      <a:pt x="21000" y="101250"/>
                    </a:lnTo>
                    <a:lnTo>
                      <a:pt x="19285" y="103125"/>
                    </a:lnTo>
                    <a:lnTo>
                      <a:pt x="19285" y="103125"/>
                    </a:lnTo>
                    <a:lnTo>
                      <a:pt x="23571" y="102000"/>
                    </a:lnTo>
                    <a:lnTo>
                      <a:pt x="27000" y="101625"/>
                    </a:lnTo>
                    <a:lnTo>
                      <a:pt x="29571" y="101625"/>
                    </a:lnTo>
                    <a:lnTo>
                      <a:pt x="31714" y="102000"/>
                    </a:lnTo>
                    <a:lnTo>
                      <a:pt x="33857" y="103125"/>
                    </a:lnTo>
                    <a:lnTo>
                      <a:pt x="35142" y="104250"/>
                    </a:lnTo>
                    <a:lnTo>
                      <a:pt x="36000" y="105750"/>
                    </a:lnTo>
                    <a:lnTo>
                      <a:pt x="36428" y="107250"/>
                    </a:lnTo>
                    <a:lnTo>
                      <a:pt x="36857" y="111000"/>
                    </a:lnTo>
                    <a:lnTo>
                      <a:pt x="36857" y="114000"/>
                    </a:lnTo>
                    <a:lnTo>
                      <a:pt x="36000" y="117375"/>
                    </a:lnTo>
                    <a:lnTo>
                      <a:pt x="36000" y="117375"/>
                    </a:lnTo>
                    <a:lnTo>
                      <a:pt x="38142" y="117000"/>
                    </a:lnTo>
                    <a:lnTo>
                      <a:pt x="39857" y="117375"/>
                    </a:lnTo>
                    <a:lnTo>
                      <a:pt x="41142" y="118500"/>
                    </a:lnTo>
                    <a:lnTo>
                      <a:pt x="42428" y="120000"/>
                    </a:lnTo>
                    <a:lnTo>
                      <a:pt x="60000" y="120000"/>
                    </a:lnTo>
                    <a:lnTo>
                      <a:pt x="60000" y="120000"/>
                    </a:lnTo>
                    <a:lnTo>
                      <a:pt x="63428" y="118500"/>
                    </a:lnTo>
                    <a:lnTo>
                      <a:pt x="66428" y="117750"/>
                    </a:lnTo>
                    <a:lnTo>
                      <a:pt x="68571" y="117750"/>
                    </a:lnTo>
                    <a:lnTo>
                      <a:pt x="69000" y="117750"/>
                    </a:lnTo>
                    <a:lnTo>
                      <a:pt x="69000" y="117750"/>
                    </a:lnTo>
                    <a:lnTo>
                      <a:pt x="69000" y="116250"/>
                    </a:lnTo>
                    <a:lnTo>
                      <a:pt x="69428" y="114000"/>
                    </a:lnTo>
                    <a:lnTo>
                      <a:pt x="70714" y="108750"/>
                    </a:lnTo>
                    <a:lnTo>
                      <a:pt x="73714" y="99375"/>
                    </a:lnTo>
                    <a:lnTo>
                      <a:pt x="73714" y="99375"/>
                    </a:lnTo>
                    <a:lnTo>
                      <a:pt x="74142" y="98625"/>
                    </a:lnTo>
                    <a:lnTo>
                      <a:pt x="74571" y="97875"/>
                    </a:lnTo>
                    <a:lnTo>
                      <a:pt x="75428" y="98250"/>
                    </a:lnTo>
                    <a:lnTo>
                      <a:pt x="75857" y="98625"/>
                    </a:lnTo>
                    <a:lnTo>
                      <a:pt x="76285" y="99375"/>
                    </a:lnTo>
                    <a:lnTo>
                      <a:pt x="76714" y="100125"/>
                    </a:lnTo>
                    <a:lnTo>
                      <a:pt x="76714" y="100125"/>
                    </a:lnTo>
                    <a:lnTo>
                      <a:pt x="76714" y="102000"/>
                    </a:lnTo>
                    <a:lnTo>
                      <a:pt x="76714" y="104250"/>
                    </a:lnTo>
                    <a:lnTo>
                      <a:pt x="78000" y="109500"/>
                    </a:lnTo>
                    <a:lnTo>
                      <a:pt x="79714" y="114750"/>
                    </a:lnTo>
                    <a:lnTo>
                      <a:pt x="81857" y="120000"/>
                    </a:lnTo>
                    <a:lnTo>
                      <a:pt x="90857" y="120000"/>
                    </a:lnTo>
                    <a:lnTo>
                      <a:pt x="90857" y="120000"/>
                    </a:lnTo>
                    <a:lnTo>
                      <a:pt x="92571" y="118125"/>
                    </a:lnTo>
                    <a:lnTo>
                      <a:pt x="93857" y="117000"/>
                    </a:lnTo>
                    <a:lnTo>
                      <a:pt x="95571" y="116250"/>
                    </a:lnTo>
                    <a:lnTo>
                      <a:pt x="96857" y="116250"/>
                    </a:lnTo>
                    <a:lnTo>
                      <a:pt x="98142" y="116625"/>
                    </a:lnTo>
                    <a:lnTo>
                      <a:pt x="99428" y="117750"/>
                    </a:lnTo>
                    <a:lnTo>
                      <a:pt x="100714" y="118500"/>
                    </a:lnTo>
                    <a:lnTo>
                      <a:pt x="101571" y="120000"/>
                    </a:lnTo>
                    <a:lnTo>
                      <a:pt x="120000" y="120000"/>
                    </a:lnTo>
                    <a:lnTo>
                      <a:pt x="120000" y="18750"/>
                    </a:lnTo>
                    <a:close/>
                  </a:path>
                </a:pathLst>
              </a:custGeom>
              <a:solidFill>
                <a:schemeClr val="accent1">
                  <a:alpha val="7843"/>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grpSp>
        <p:grpSp>
          <p:nvGrpSpPr>
            <p:cNvPr id="30" name="Shape 30"/>
            <p:cNvGrpSpPr/>
            <p:nvPr/>
          </p:nvGrpSpPr>
          <p:grpSpPr>
            <a:xfrm>
              <a:off x="-17347" y="0"/>
              <a:ext cx="9478841" cy="6857992"/>
              <a:chOff x="-17347" y="0"/>
              <a:chExt cx="9478841" cy="6857992"/>
            </a:xfrm>
          </p:grpSpPr>
          <p:sp>
            <p:nvSpPr>
              <p:cNvPr id="31" name="Shape 31"/>
              <p:cNvSpPr/>
              <p:nvPr/>
            </p:nvSpPr>
            <p:spPr>
              <a:xfrm rot="9111631">
                <a:off x="7788433" y="1465582"/>
                <a:ext cx="1285378" cy="1966190"/>
              </a:xfrm>
              <a:custGeom>
                <a:pathLst>
                  <a:path extrusionOk="0" h="120000" w="120000">
                    <a:moveTo>
                      <a:pt x="117457" y="60831"/>
                    </a:moveTo>
                    <a:lnTo>
                      <a:pt x="117457" y="60831"/>
                    </a:lnTo>
                    <a:lnTo>
                      <a:pt x="118474" y="58670"/>
                    </a:lnTo>
                    <a:lnTo>
                      <a:pt x="119237" y="56343"/>
                    </a:lnTo>
                    <a:lnTo>
                      <a:pt x="119745" y="54016"/>
                    </a:lnTo>
                    <a:lnTo>
                      <a:pt x="120000" y="51689"/>
                    </a:lnTo>
                    <a:lnTo>
                      <a:pt x="119745" y="49695"/>
                    </a:lnTo>
                    <a:lnTo>
                      <a:pt x="119237" y="48033"/>
                    </a:lnTo>
                    <a:lnTo>
                      <a:pt x="118728" y="47368"/>
                    </a:lnTo>
                    <a:lnTo>
                      <a:pt x="118474" y="46869"/>
                    </a:lnTo>
                    <a:lnTo>
                      <a:pt x="117711" y="46371"/>
                    </a:lnTo>
                    <a:lnTo>
                      <a:pt x="117203" y="46204"/>
                    </a:lnTo>
                    <a:lnTo>
                      <a:pt x="117203" y="46204"/>
                    </a:lnTo>
                    <a:lnTo>
                      <a:pt x="116440" y="46038"/>
                    </a:lnTo>
                    <a:lnTo>
                      <a:pt x="115169" y="45872"/>
                    </a:lnTo>
                    <a:lnTo>
                      <a:pt x="112627" y="46038"/>
                    </a:lnTo>
                    <a:lnTo>
                      <a:pt x="109576" y="46371"/>
                    </a:lnTo>
                    <a:lnTo>
                      <a:pt x="106525" y="47036"/>
                    </a:lnTo>
                    <a:lnTo>
                      <a:pt x="100169" y="48365"/>
                    </a:lnTo>
                    <a:lnTo>
                      <a:pt x="95593" y="49529"/>
                    </a:lnTo>
                    <a:lnTo>
                      <a:pt x="95593" y="49529"/>
                    </a:lnTo>
                    <a:lnTo>
                      <a:pt x="95338" y="49529"/>
                    </a:lnTo>
                    <a:lnTo>
                      <a:pt x="95338" y="49529"/>
                    </a:lnTo>
                    <a:lnTo>
                      <a:pt x="92288" y="50526"/>
                    </a:lnTo>
                    <a:lnTo>
                      <a:pt x="89745" y="51357"/>
                    </a:lnTo>
                    <a:lnTo>
                      <a:pt x="87966" y="52354"/>
                    </a:lnTo>
                    <a:lnTo>
                      <a:pt x="86186" y="53019"/>
                    </a:lnTo>
                    <a:lnTo>
                      <a:pt x="84152" y="54349"/>
                    </a:lnTo>
                    <a:lnTo>
                      <a:pt x="83644" y="54681"/>
                    </a:lnTo>
                    <a:lnTo>
                      <a:pt x="83135" y="54847"/>
                    </a:lnTo>
                    <a:lnTo>
                      <a:pt x="83135" y="54847"/>
                    </a:lnTo>
                    <a:lnTo>
                      <a:pt x="82627" y="54847"/>
                    </a:lnTo>
                    <a:lnTo>
                      <a:pt x="82372" y="54681"/>
                    </a:lnTo>
                    <a:lnTo>
                      <a:pt x="82627" y="54349"/>
                    </a:lnTo>
                    <a:lnTo>
                      <a:pt x="82627" y="54349"/>
                    </a:lnTo>
                    <a:lnTo>
                      <a:pt x="83898" y="53019"/>
                    </a:lnTo>
                    <a:lnTo>
                      <a:pt x="92033" y="45540"/>
                    </a:lnTo>
                    <a:lnTo>
                      <a:pt x="92033" y="45540"/>
                    </a:lnTo>
                    <a:lnTo>
                      <a:pt x="93559" y="43878"/>
                    </a:lnTo>
                    <a:lnTo>
                      <a:pt x="94576" y="42049"/>
                    </a:lnTo>
                    <a:lnTo>
                      <a:pt x="95084" y="40221"/>
                    </a:lnTo>
                    <a:lnTo>
                      <a:pt x="95338" y="38393"/>
                    </a:lnTo>
                    <a:lnTo>
                      <a:pt x="95338" y="36398"/>
                    </a:lnTo>
                    <a:lnTo>
                      <a:pt x="95084" y="34404"/>
                    </a:lnTo>
                    <a:lnTo>
                      <a:pt x="94576" y="32409"/>
                    </a:lnTo>
                    <a:lnTo>
                      <a:pt x="94067" y="30581"/>
                    </a:lnTo>
                    <a:lnTo>
                      <a:pt x="92542" y="27257"/>
                    </a:lnTo>
                    <a:lnTo>
                      <a:pt x="91016" y="24432"/>
                    </a:lnTo>
                    <a:lnTo>
                      <a:pt x="89237" y="21939"/>
                    </a:lnTo>
                    <a:lnTo>
                      <a:pt x="89237" y="21939"/>
                    </a:lnTo>
                    <a:lnTo>
                      <a:pt x="86440" y="21606"/>
                    </a:lnTo>
                    <a:lnTo>
                      <a:pt x="83898" y="21108"/>
                    </a:lnTo>
                    <a:lnTo>
                      <a:pt x="81610" y="20609"/>
                    </a:lnTo>
                    <a:lnTo>
                      <a:pt x="79322" y="19944"/>
                    </a:lnTo>
                    <a:lnTo>
                      <a:pt x="75508" y="18614"/>
                    </a:lnTo>
                    <a:lnTo>
                      <a:pt x="71949" y="16952"/>
                    </a:lnTo>
                    <a:lnTo>
                      <a:pt x="69152" y="15290"/>
                    </a:lnTo>
                    <a:lnTo>
                      <a:pt x="66864" y="13462"/>
                    </a:lnTo>
                    <a:lnTo>
                      <a:pt x="64830" y="11468"/>
                    </a:lnTo>
                    <a:lnTo>
                      <a:pt x="63305" y="9639"/>
                    </a:lnTo>
                    <a:lnTo>
                      <a:pt x="62288" y="7645"/>
                    </a:lnTo>
                    <a:lnTo>
                      <a:pt x="61271" y="5983"/>
                    </a:lnTo>
                    <a:lnTo>
                      <a:pt x="60762" y="4321"/>
                    </a:lnTo>
                    <a:lnTo>
                      <a:pt x="60254" y="2825"/>
                    </a:lnTo>
                    <a:lnTo>
                      <a:pt x="60000" y="664"/>
                    </a:lnTo>
                    <a:lnTo>
                      <a:pt x="60000" y="0"/>
                    </a:lnTo>
                    <a:lnTo>
                      <a:pt x="60000" y="166"/>
                    </a:lnTo>
                    <a:lnTo>
                      <a:pt x="60000" y="0"/>
                    </a:lnTo>
                    <a:lnTo>
                      <a:pt x="60000" y="0"/>
                    </a:lnTo>
                    <a:lnTo>
                      <a:pt x="59745" y="664"/>
                    </a:lnTo>
                    <a:lnTo>
                      <a:pt x="59491" y="2825"/>
                    </a:lnTo>
                    <a:lnTo>
                      <a:pt x="59237" y="4321"/>
                    </a:lnTo>
                    <a:lnTo>
                      <a:pt x="58474" y="5983"/>
                    </a:lnTo>
                    <a:lnTo>
                      <a:pt x="57711" y="7645"/>
                    </a:lnTo>
                    <a:lnTo>
                      <a:pt x="56440" y="9639"/>
                    </a:lnTo>
                    <a:lnTo>
                      <a:pt x="54915" y="11468"/>
                    </a:lnTo>
                    <a:lnTo>
                      <a:pt x="53135" y="13462"/>
                    </a:lnTo>
                    <a:lnTo>
                      <a:pt x="50593" y="15290"/>
                    </a:lnTo>
                    <a:lnTo>
                      <a:pt x="47796" y="16952"/>
                    </a:lnTo>
                    <a:lnTo>
                      <a:pt x="44491" y="18614"/>
                    </a:lnTo>
                    <a:lnTo>
                      <a:pt x="40423" y="19944"/>
                    </a:lnTo>
                    <a:lnTo>
                      <a:pt x="38135" y="20609"/>
                    </a:lnTo>
                    <a:lnTo>
                      <a:pt x="35847" y="21108"/>
                    </a:lnTo>
                    <a:lnTo>
                      <a:pt x="33305" y="21606"/>
                    </a:lnTo>
                    <a:lnTo>
                      <a:pt x="30508" y="21939"/>
                    </a:lnTo>
                    <a:lnTo>
                      <a:pt x="30508" y="21939"/>
                    </a:lnTo>
                    <a:lnTo>
                      <a:pt x="28728" y="24432"/>
                    </a:lnTo>
                    <a:lnTo>
                      <a:pt x="27203" y="27257"/>
                    </a:lnTo>
                    <a:lnTo>
                      <a:pt x="25677" y="30581"/>
                    </a:lnTo>
                    <a:lnTo>
                      <a:pt x="25169" y="32409"/>
                    </a:lnTo>
                    <a:lnTo>
                      <a:pt x="24661" y="34404"/>
                    </a:lnTo>
                    <a:lnTo>
                      <a:pt x="24406" y="36398"/>
                    </a:lnTo>
                    <a:lnTo>
                      <a:pt x="24406" y="38393"/>
                    </a:lnTo>
                    <a:lnTo>
                      <a:pt x="24661" y="40221"/>
                    </a:lnTo>
                    <a:lnTo>
                      <a:pt x="25169" y="42049"/>
                    </a:lnTo>
                    <a:lnTo>
                      <a:pt x="26440" y="43878"/>
                    </a:lnTo>
                    <a:lnTo>
                      <a:pt x="27711" y="45540"/>
                    </a:lnTo>
                    <a:lnTo>
                      <a:pt x="27711" y="45540"/>
                    </a:lnTo>
                    <a:lnTo>
                      <a:pt x="35847" y="53019"/>
                    </a:lnTo>
                    <a:lnTo>
                      <a:pt x="37118" y="54349"/>
                    </a:lnTo>
                    <a:lnTo>
                      <a:pt x="37118" y="54349"/>
                    </a:lnTo>
                    <a:lnTo>
                      <a:pt x="37372" y="54681"/>
                    </a:lnTo>
                    <a:lnTo>
                      <a:pt x="37118" y="54847"/>
                    </a:lnTo>
                    <a:lnTo>
                      <a:pt x="36610" y="54847"/>
                    </a:lnTo>
                    <a:lnTo>
                      <a:pt x="36610" y="54847"/>
                    </a:lnTo>
                    <a:lnTo>
                      <a:pt x="36101" y="54681"/>
                    </a:lnTo>
                    <a:lnTo>
                      <a:pt x="35593" y="54349"/>
                    </a:lnTo>
                    <a:lnTo>
                      <a:pt x="33813" y="53185"/>
                    </a:lnTo>
                    <a:lnTo>
                      <a:pt x="32288" y="52520"/>
                    </a:lnTo>
                    <a:lnTo>
                      <a:pt x="30508" y="51689"/>
                    </a:lnTo>
                    <a:lnTo>
                      <a:pt x="28474" y="50858"/>
                    </a:lnTo>
                    <a:lnTo>
                      <a:pt x="25677" y="50027"/>
                    </a:lnTo>
                    <a:lnTo>
                      <a:pt x="25677" y="49861"/>
                    </a:lnTo>
                    <a:lnTo>
                      <a:pt x="25677" y="49861"/>
                    </a:lnTo>
                    <a:lnTo>
                      <a:pt x="22881" y="49196"/>
                    </a:lnTo>
                    <a:lnTo>
                      <a:pt x="16016" y="47534"/>
                    </a:lnTo>
                    <a:lnTo>
                      <a:pt x="12203" y="46703"/>
                    </a:lnTo>
                    <a:lnTo>
                      <a:pt x="8389" y="46204"/>
                    </a:lnTo>
                    <a:lnTo>
                      <a:pt x="5338" y="45872"/>
                    </a:lnTo>
                    <a:lnTo>
                      <a:pt x="3813" y="45872"/>
                    </a:lnTo>
                    <a:lnTo>
                      <a:pt x="2796" y="46204"/>
                    </a:lnTo>
                    <a:lnTo>
                      <a:pt x="2796" y="46204"/>
                    </a:lnTo>
                    <a:lnTo>
                      <a:pt x="2288" y="46371"/>
                    </a:lnTo>
                    <a:lnTo>
                      <a:pt x="1779" y="46703"/>
                    </a:lnTo>
                    <a:lnTo>
                      <a:pt x="1016" y="47867"/>
                    </a:lnTo>
                    <a:lnTo>
                      <a:pt x="254" y="49362"/>
                    </a:lnTo>
                    <a:lnTo>
                      <a:pt x="0" y="51191"/>
                    </a:lnTo>
                    <a:lnTo>
                      <a:pt x="254" y="53185"/>
                    </a:lnTo>
                    <a:lnTo>
                      <a:pt x="508" y="55346"/>
                    </a:lnTo>
                    <a:lnTo>
                      <a:pt x="1016" y="57506"/>
                    </a:lnTo>
                    <a:lnTo>
                      <a:pt x="2033" y="59667"/>
                    </a:lnTo>
                    <a:lnTo>
                      <a:pt x="2033" y="59667"/>
                    </a:lnTo>
                    <a:lnTo>
                      <a:pt x="2033" y="60332"/>
                    </a:lnTo>
                    <a:lnTo>
                      <a:pt x="2033" y="60332"/>
                    </a:lnTo>
                    <a:lnTo>
                      <a:pt x="2796" y="61495"/>
                    </a:lnTo>
                    <a:lnTo>
                      <a:pt x="3813" y="62659"/>
                    </a:lnTo>
                    <a:lnTo>
                      <a:pt x="4830" y="63822"/>
                    </a:lnTo>
                    <a:lnTo>
                      <a:pt x="6355" y="64986"/>
                    </a:lnTo>
                    <a:lnTo>
                      <a:pt x="6355" y="64986"/>
                    </a:lnTo>
                    <a:lnTo>
                      <a:pt x="6610" y="64986"/>
                    </a:lnTo>
                    <a:lnTo>
                      <a:pt x="6610" y="64986"/>
                    </a:lnTo>
                    <a:lnTo>
                      <a:pt x="7627" y="65650"/>
                    </a:lnTo>
                    <a:lnTo>
                      <a:pt x="8898" y="66149"/>
                    </a:lnTo>
                    <a:lnTo>
                      <a:pt x="9915" y="66481"/>
                    </a:lnTo>
                    <a:lnTo>
                      <a:pt x="11186" y="66814"/>
                    </a:lnTo>
                    <a:lnTo>
                      <a:pt x="11186" y="66814"/>
                    </a:lnTo>
                    <a:lnTo>
                      <a:pt x="13220" y="67146"/>
                    </a:lnTo>
                    <a:lnTo>
                      <a:pt x="16271" y="68310"/>
                    </a:lnTo>
                    <a:lnTo>
                      <a:pt x="17542" y="68975"/>
                    </a:lnTo>
                    <a:lnTo>
                      <a:pt x="19067" y="69806"/>
                    </a:lnTo>
                    <a:lnTo>
                      <a:pt x="20338" y="70803"/>
                    </a:lnTo>
                    <a:lnTo>
                      <a:pt x="21355" y="71966"/>
                    </a:lnTo>
                    <a:lnTo>
                      <a:pt x="22372" y="73130"/>
                    </a:lnTo>
                    <a:lnTo>
                      <a:pt x="22627" y="74459"/>
                    </a:lnTo>
                    <a:lnTo>
                      <a:pt x="22627" y="75789"/>
                    </a:lnTo>
                    <a:lnTo>
                      <a:pt x="22118" y="77285"/>
                    </a:lnTo>
                    <a:lnTo>
                      <a:pt x="21101" y="78781"/>
                    </a:lnTo>
                    <a:lnTo>
                      <a:pt x="19322" y="80443"/>
                    </a:lnTo>
                    <a:lnTo>
                      <a:pt x="16779" y="82105"/>
                    </a:lnTo>
                    <a:lnTo>
                      <a:pt x="13474" y="83767"/>
                    </a:lnTo>
                    <a:lnTo>
                      <a:pt x="13474" y="83767"/>
                    </a:lnTo>
                    <a:lnTo>
                      <a:pt x="15000" y="83767"/>
                    </a:lnTo>
                    <a:lnTo>
                      <a:pt x="16779" y="83767"/>
                    </a:lnTo>
                    <a:lnTo>
                      <a:pt x="19322" y="84099"/>
                    </a:lnTo>
                    <a:lnTo>
                      <a:pt x="22118" y="84432"/>
                    </a:lnTo>
                    <a:lnTo>
                      <a:pt x="25677" y="85096"/>
                    </a:lnTo>
                    <a:lnTo>
                      <a:pt x="29237" y="85927"/>
                    </a:lnTo>
                    <a:lnTo>
                      <a:pt x="33050" y="87257"/>
                    </a:lnTo>
                    <a:lnTo>
                      <a:pt x="33050" y="87257"/>
                    </a:lnTo>
                    <a:lnTo>
                      <a:pt x="34830" y="87756"/>
                    </a:lnTo>
                    <a:lnTo>
                      <a:pt x="36610" y="88088"/>
                    </a:lnTo>
                    <a:lnTo>
                      <a:pt x="38644" y="88421"/>
                    </a:lnTo>
                    <a:lnTo>
                      <a:pt x="40423" y="88421"/>
                    </a:lnTo>
                    <a:lnTo>
                      <a:pt x="42203" y="88421"/>
                    </a:lnTo>
                    <a:lnTo>
                      <a:pt x="43983" y="88254"/>
                    </a:lnTo>
                    <a:lnTo>
                      <a:pt x="47288" y="87756"/>
                    </a:lnTo>
                    <a:lnTo>
                      <a:pt x="50338" y="86925"/>
                    </a:lnTo>
                    <a:lnTo>
                      <a:pt x="53135" y="86094"/>
                    </a:lnTo>
                    <a:lnTo>
                      <a:pt x="56440" y="84764"/>
                    </a:lnTo>
                    <a:lnTo>
                      <a:pt x="56440" y="84764"/>
                    </a:lnTo>
                    <a:lnTo>
                      <a:pt x="56440" y="87257"/>
                    </a:lnTo>
                    <a:lnTo>
                      <a:pt x="56440" y="91080"/>
                    </a:lnTo>
                    <a:lnTo>
                      <a:pt x="56186" y="95734"/>
                    </a:lnTo>
                    <a:lnTo>
                      <a:pt x="55423" y="100886"/>
                    </a:lnTo>
                    <a:lnTo>
                      <a:pt x="54661" y="103545"/>
                    </a:lnTo>
                    <a:lnTo>
                      <a:pt x="53898" y="106038"/>
                    </a:lnTo>
                    <a:lnTo>
                      <a:pt x="53135" y="108531"/>
                    </a:lnTo>
                    <a:lnTo>
                      <a:pt x="51864" y="110858"/>
                    </a:lnTo>
                    <a:lnTo>
                      <a:pt x="50593" y="113019"/>
                    </a:lnTo>
                    <a:lnTo>
                      <a:pt x="49067" y="114847"/>
                    </a:lnTo>
                    <a:lnTo>
                      <a:pt x="47288" y="116343"/>
                    </a:lnTo>
                    <a:lnTo>
                      <a:pt x="46271" y="117008"/>
                    </a:lnTo>
                    <a:lnTo>
                      <a:pt x="45254" y="117506"/>
                    </a:lnTo>
                    <a:lnTo>
                      <a:pt x="45254" y="117506"/>
                    </a:lnTo>
                    <a:lnTo>
                      <a:pt x="44745" y="117673"/>
                    </a:lnTo>
                    <a:lnTo>
                      <a:pt x="44491" y="118005"/>
                    </a:lnTo>
                    <a:lnTo>
                      <a:pt x="44237" y="118171"/>
                    </a:lnTo>
                    <a:lnTo>
                      <a:pt x="44491" y="118504"/>
                    </a:lnTo>
                    <a:lnTo>
                      <a:pt x="44745" y="118670"/>
                    </a:lnTo>
                    <a:lnTo>
                      <a:pt x="45000" y="119002"/>
                    </a:lnTo>
                    <a:lnTo>
                      <a:pt x="45000" y="119002"/>
                    </a:lnTo>
                    <a:lnTo>
                      <a:pt x="46016" y="119501"/>
                    </a:lnTo>
                    <a:lnTo>
                      <a:pt x="46779" y="119667"/>
                    </a:lnTo>
                    <a:lnTo>
                      <a:pt x="47796" y="120000"/>
                    </a:lnTo>
                    <a:lnTo>
                      <a:pt x="49067" y="120000"/>
                    </a:lnTo>
                    <a:lnTo>
                      <a:pt x="50593" y="120000"/>
                    </a:lnTo>
                    <a:lnTo>
                      <a:pt x="52118" y="119667"/>
                    </a:lnTo>
                    <a:lnTo>
                      <a:pt x="53644" y="119168"/>
                    </a:lnTo>
                    <a:lnTo>
                      <a:pt x="53644" y="119168"/>
                    </a:lnTo>
                    <a:lnTo>
                      <a:pt x="54406" y="118836"/>
                    </a:lnTo>
                    <a:lnTo>
                      <a:pt x="55169" y="118836"/>
                    </a:lnTo>
                    <a:lnTo>
                      <a:pt x="56186" y="118670"/>
                    </a:lnTo>
                    <a:lnTo>
                      <a:pt x="56440" y="118337"/>
                    </a:lnTo>
                    <a:lnTo>
                      <a:pt x="56949" y="117839"/>
                    </a:lnTo>
                    <a:lnTo>
                      <a:pt x="56949" y="117839"/>
                    </a:lnTo>
                    <a:lnTo>
                      <a:pt x="58220" y="116177"/>
                    </a:lnTo>
                    <a:lnTo>
                      <a:pt x="59237" y="113850"/>
                    </a:lnTo>
                    <a:lnTo>
                      <a:pt x="60254" y="110858"/>
                    </a:lnTo>
                    <a:lnTo>
                      <a:pt x="61271" y="107036"/>
                    </a:lnTo>
                    <a:lnTo>
                      <a:pt x="62033" y="102714"/>
                    </a:lnTo>
                    <a:lnTo>
                      <a:pt x="62796" y="97562"/>
                    </a:lnTo>
                    <a:lnTo>
                      <a:pt x="63305" y="91745"/>
                    </a:lnTo>
                    <a:lnTo>
                      <a:pt x="63813" y="84930"/>
                    </a:lnTo>
                    <a:lnTo>
                      <a:pt x="63813" y="84930"/>
                    </a:lnTo>
                    <a:lnTo>
                      <a:pt x="65593" y="85595"/>
                    </a:lnTo>
                    <a:lnTo>
                      <a:pt x="67627" y="86426"/>
                    </a:lnTo>
                    <a:lnTo>
                      <a:pt x="70169" y="87257"/>
                    </a:lnTo>
                    <a:lnTo>
                      <a:pt x="73220" y="87922"/>
                    </a:lnTo>
                    <a:lnTo>
                      <a:pt x="76525" y="88254"/>
                    </a:lnTo>
                    <a:lnTo>
                      <a:pt x="78305" y="88421"/>
                    </a:lnTo>
                    <a:lnTo>
                      <a:pt x="79830" y="88421"/>
                    </a:lnTo>
                    <a:lnTo>
                      <a:pt x="81610" y="88421"/>
                    </a:lnTo>
                    <a:lnTo>
                      <a:pt x="83389" y="88088"/>
                    </a:lnTo>
                    <a:lnTo>
                      <a:pt x="84915" y="87756"/>
                    </a:lnTo>
                    <a:lnTo>
                      <a:pt x="86694" y="87257"/>
                    </a:lnTo>
                    <a:lnTo>
                      <a:pt x="86694" y="87257"/>
                    </a:lnTo>
                    <a:lnTo>
                      <a:pt x="90508" y="85927"/>
                    </a:lnTo>
                    <a:lnTo>
                      <a:pt x="94322" y="85096"/>
                    </a:lnTo>
                    <a:lnTo>
                      <a:pt x="97627" y="84432"/>
                    </a:lnTo>
                    <a:lnTo>
                      <a:pt x="100423" y="84099"/>
                    </a:lnTo>
                    <a:lnTo>
                      <a:pt x="102966" y="83767"/>
                    </a:lnTo>
                    <a:lnTo>
                      <a:pt x="104745" y="83767"/>
                    </a:lnTo>
                    <a:lnTo>
                      <a:pt x="106271" y="83767"/>
                    </a:lnTo>
                    <a:lnTo>
                      <a:pt x="106271" y="83767"/>
                    </a:lnTo>
                    <a:lnTo>
                      <a:pt x="102966" y="82105"/>
                    </a:lnTo>
                    <a:lnTo>
                      <a:pt x="100423" y="80443"/>
                    </a:lnTo>
                    <a:lnTo>
                      <a:pt x="98644" y="78781"/>
                    </a:lnTo>
                    <a:lnTo>
                      <a:pt x="97627" y="77285"/>
                    </a:lnTo>
                    <a:lnTo>
                      <a:pt x="97118" y="75789"/>
                    </a:lnTo>
                    <a:lnTo>
                      <a:pt x="97118" y="74459"/>
                    </a:lnTo>
                    <a:lnTo>
                      <a:pt x="97627" y="73130"/>
                    </a:lnTo>
                    <a:lnTo>
                      <a:pt x="98389" y="71966"/>
                    </a:lnTo>
                    <a:lnTo>
                      <a:pt x="99406" y="70803"/>
                    </a:lnTo>
                    <a:lnTo>
                      <a:pt x="100677" y="69806"/>
                    </a:lnTo>
                    <a:lnTo>
                      <a:pt x="102203" y="68975"/>
                    </a:lnTo>
                    <a:lnTo>
                      <a:pt x="103728" y="68310"/>
                    </a:lnTo>
                    <a:lnTo>
                      <a:pt x="106525" y="67146"/>
                    </a:lnTo>
                    <a:lnTo>
                      <a:pt x="108559" y="66814"/>
                    </a:lnTo>
                    <a:lnTo>
                      <a:pt x="108559" y="66814"/>
                    </a:lnTo>
                    <a:lnTo>
                      <a:pt x="110338" y="66315"/>
                    </a:lnTo>
                    <a:lnTo>
                      <a:pt x="112118" y="65650"/>
                    </a:lnTo>
                    <a:lnTo>
                      <a:pt x="112118" y="65650"/>
                    </a:lnTo>
                    <a:lnTo>
                      <a:pt x="112118" y="65650"/>
                    </a:lnTo>
                    <a:lnTo>
                      <a:pt x="113389" y="64986"/>
                    </a:lnTo>
                    <a:lnTo>
                      <a:pt x="114661" y="64155"/>
                    </a:lnTo>
                    <a:lnTo>
                      <a:pt x="115677" y="63324"/>
                    </a:lnTo>
                    <a:lnTo>
                      <a:pt x="116694" y="62160"/>
                    </a:lnTo>
                    <a:lnTo>
                      <a:pt x="116694" y="62160"/>
                    </a:lnTo>
                    <a:lnTo>
                      <a:pt x="117457" y="60831"/>
                    </a:lnTo>
                    <a:lnTo>
                      <a:pt x="117457" y="60831"/>
                    </a:lnTo>
                    <a:close/>
                  </a:path>
                </a:pathLst>
              </a:custGeom>
              <a:solidFill>
                <a:schemeClr val="accent1">
                  <a:alpha val="1960"/>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2" name="Shape 32"/>
              <p:cNvSpPr/>
              <p:nvPr/>
            </p:nvSpPr>
            <p:spPr>
              <a:xfrm rot="4324833">
                <a:off x="8243059" y="5300272"/>
                <a:ext cx="474357" cy="1154204"/>
              </a:xfrm>
              <a:custGeom>
                <a:pathLst>
                  <a:path extrusionOk="0" h="120000" w="120000">
                    <a:moveTo>
                      <a:pt x="36923" y="0"/>
                    </a:moveTo>
                    <a:lnTo>
                      <a:pt x="36923" y="0"/>
                    </a:lnTo>
                    <a:lnTo>
                      <a:pt x="38866" y="2595"/>
                    </a:lnTo>
                    <a:lnTo>
                      <a:pt x="39838" y="4991"/>
                    </a:lnTo>
                    <a:lnTo>
                      <a:pt x="40323" y="7587"/>
                    </a:lnTo>
                    <a:lnTo>
                      <a:pt x="39838" y="10183"/>
                    </a:lnTo>
                    <a:lnTo>
                      <a:pt x="38866" y="12778"/>
                    </a:lnTo>
                    <a:lnTo>
                      <a:pt x="37408" y="15374"/>
                    </a:lnTo>
                    <a:lnTo>
                      <a:pt x="35951" y="17970"/>
                    </a:lnTo>
                    <a:lnTo>
                      <a:pt x="33522" y="20565"/>
                    </a:lnTo>
                    <a:lnTo>
                      <a:pt x="28178" y="25757"/>
                    </a:lnTo>
                    <a:lnTo>
                      <a:pt x="22348" y="30948"/>
                    </a:lnTo>
                    <a:lnTo>
                      <a:pt x="17004" y="35740"/>
                    </a:lnTo>
                    <a:lnTo>
                      <a:pt x="11659" y="40332"/>
                    </a:lnTo>
                    <a:lnTo>
                      <a:pt x="11659" y="40332"/>
                    </a:lnTo>
                    <a:lnTo>
                      <a:pt x="7773" y="44525"/>
                    </a:lnTo>
                    <a:lnTo>
                      <a:pt x="4372" y="48718"/>
                    </a:lnTo>
                    <a:lnTo>
                      <a:pt x="2429" y="52712"/>
                    </a:lnTo>
                    <a:lnTo>
                      <a:pt x="971" y="56106"/>
                    </a:lnTo>
                    <a:lnTo>
                      <a:pt x="485" y="59101"/>
                    </a:lnTo>
                    <a:lnTo>
                      <a:pt x="0" y="61297"/>
                    </a:lnTo>
                    <a:lnTo>
                      <a:pt x="0" y="63294"/>
                    </a:lnTo>
                    <a:lnTo>
                      <a:pt x="0" y="63294"/>
                    </a:lnTo>
                    <a:lnTo>
                      <a:pt x="1457" y="68086"/>
                    </a:lnTo>
                    <a:lnTo>
                      <a:pt x="3400" y="72279"/>
                    </a:lnTo>
                    <a:lnTo>
                      <a:pt x="5829" y="76073"/>
                    </a:lnTo>
                    <a:lnTo>
                      <a:pt x="8744" y="79467"/>
                    </a:lnTo>
                    <a:lnTo>
                      <a:pt x="11659" y="82262"/>
                    </a:lnTo>
                    <a:lnTo>
                      <a:pt x="15546" y="84858"/>
                    </a:lnTo>
                    <a:lnTo>
                      <a:pt x="19433" y="87054"/>
                    </a:lnTo>
                    <a:lnTo>
                      <a:pt x="23319" y="88851"/>
                    </a:lnTo>
                    <a:lnTo>
                      <a:pt x="27692" y="90449"/>
                    </a:lnTo>
                    <a:lnTo>
                      <a:pt x="32064" y="91647"/>
                    </a:lnTo>
                    <a:lnTo>
                      <a:pt x="36923" y="92645"/>
                    </a:lnTo>
                    <a:lnTo>
                      <a:pt x="41295" y="93444"/>
                    </a:lnTo>
                    <a:lnTo>
                      <a:pt x="45668" y="94043"/>
                    </a:lnTo>
                    <a:lnTo>
                      <a:pt x="49554" y="94442"/>
                    </a:lnTo>
                    <a:lnTo>
                      <a:pt x="57327" y="94841"/>
                    </a:lnTo>
                    <a:lnTo>
                      <a:pt x="57327" y="94841"/>
                    </a:lnTo>
                    <a:lnTo>
                      <a:pt x="55870" y="98036"/>
                    </a:lnTo>
                    <a:lnTo>
                      <a:pt x="53441" y="101430"/>
                    </a:lnTo>
                    <a:lnTo>
                      <a:pt x="51012" y="104825"/>
                    </a:lnTo>
                    <a:lnTo>
                      <a:pt x="48582" y="108019"/>
                    </a:lnTo>
                    <a:lnTo>
                      <a:pt x="45182" y="111214"/>
                    </a:lnTo>
                    <a:lnTo>
                      <a:pt x="41295" y="113810"/>
                    </a:lnTo>
                    <a:lnTo>
                      <a:pt x="39352" y="114808"/>
                    </a:lnTo>
                    <a:lnTo>
                      <a:pt x="36923" y="115806"/>
                    </a:lnTo>
                    <a:lnTo>
                      <a:pt x="34493" y="116605"/>
                    </a:lnTo>
                    <a:lnTo>
                      <a:pt x="32064" y="117204"/>
                    </a:lnTo>
                    <a:lnTo>
                      <a:pt x="32064" y="117204"/>
                    </a:lnTo>
                    <a:lnTo>
                      <a:pt x="31578" y="117404"/>
                    </a:lnTo>
                    <a:lnTo>
                      <a:pt x="30607" y="117603"/>
                    </a:lnTo>
                    <a:lnTo>
                      <a:pt x="30607" y="118003"/>
                    </a:lnTo>
                    <a:lnTo>
                      <a:pt x="31578" y="118602"/>
                    </a:lnTo>
                    <a:lnTo>
                      <a:pt x="31578" y="118602"/>
                    </a:lnTo>
                    <a:lnTo>
                      <a:pt x="32550" y="119001"/>
                    </a:lnTo>
                    <a:lnTo>
                      <a:pt x="35465" y="119800"/>
                    </a:lnTo>
                    <a:lnTo>
                      <a:pt x="37408" y="120000"/>
                    </a:lnTo>
                    <a:lnTo>
                      <a:pt x="39352" y="120000"/>
                    </a:lnTo>
                    <a:lnTo>
                      <a:pt x="41781" y="120000"/>
                    </a:lnTo>
                    <a:lnTo>
                      <a:pt x="44696" y="119600"/>
                    </a:lnTo>
                    <a:lnTo>
                      <a:pt x="44696" y="119600"/>
                    </a:lnTo>
                    <a:lnTo>
                      <a:pt x="46153" y="119400"/>
                    </a:lnTo>
                    <a:lnTo>
                      <a:pt x="47125" y="119400"/>
                    </a:lnTo>
                    <a:lnTo>
                      <a:pt x="48582" y="119201"/>
                    </a:lnTo>
                    <a:lnTo>
                      <a:pt x="50040" y="118602"/>
                    </a:lnTo>
                    <a:lnTo>
                      <a:pt x="50040" y="118602"/>
                    </a:lnTo>
                    <a:lnTo>
                      <a:pt x="51983" y="117204"/>
                    </a:lnTo>
                    <a:lnTo>
                      <a:pt x="54412" y="115407"/>
                    </a:lnTo>
                    <a:lnTo>
                      <a:pt x="56356" y="113211"/>
                    </a:lnTo>
                    <a:lnTo>
                      <a:pt x="58785" y="110615"/>
                    </a:lnTo>
                    <a:lnTo>
                      <a:pt x="63643" y="103627"/>
                    </a:lnTo>
                    <a:lnTo>
                      <a:pt x="68502" y="94442"/>
                    </a:lnTo>
                    <a:lnTo>
                      <a:pt x="68502" y="94442"/>
                    </a:lnTo>
                    <a:lnTo>
                      <a:pt x="69959" y="94442"/>
                    </a:lnTo>
                    <a:lnTo>
                      <a:pt x="69959" y="94442"/>
                    </a:lnTo>
                    <a:lnTo>
                      <a:pt x="75789" y="92645"/>
                    </a:lnTo>
                    <a:lnTo>
                      <a:pt x="81133" y="91048"/>
                    </a:lnTo>
                    <a:lnTo>
                      <a:pt x="85991" y="89251"/>
                    </a:lnTo>
                    <a:lnTo>
                      <a:pt x="90850" y="87454"/>
                    </a:lnTo>
                    <a:lnTo>
                      <a:pt x="95222" y="85657"/>
                    </a:lnTo>
                    <a:lnTo>
                      <a:pt x="99109" y="83860"/>
                    </a:lnTo>
                    <a:lnTo>
                      <a:pt x="102510" y="82063"/>
                    </a:lnTo>
                    <a:lnTo>
                      <a:pt x="105425" y="80066"/>
                    </a:lnTo>
                    <a:lnTo>
                      <a:pt x="108340" y="78269"/>
                    </a:lnTo>
                    <a:lnTo>
                      <a:pt x="110769" y="76272"/>
                    </a:lnTo>
                    <a:lnTo>
                      <a:pt x="113198" y="74475"/>
                    </a:lnTo>
                    <a:lnTo>
                      <a:pt x="114655" y="72479"/>
                    </a:lnTo>
                    <a:lnTo>
                      <a:pt x="117570" y="68685"/>
                    </a:lnTo>
                    <a:lnTo>
                      <a:pt x="119028" y="64692"/>
                    </a:lnTo>
                    <a:lnTo>
                      <a:pt x="120000" y="60698"/>
                    </a:lnTo>
                    <a:lnTo>
                      <a:pt x="119514" y="56705"/>
                    </a:lnTo>
                    <a:lnTo>
                      <a:pt x="118056" y="52911"/>
                    </a:lnTo>
                    <a:lnTo>
                      <a:pt x="116113" y="48918"/>
                    </a:lnTo>
                    <a:lnTo>
                      <a:pt x="113684" y="45124"/>
                    </a:lnTo>
                    <a:lnTo>
                      <a:pt x="110283" y="41331"/>
                    </a:lnTo>
                    <a:lnTo>
                      <a:pt x="106396" y="37537"/>
                    </a:lnTo>
                    <a:lnTo>
                      <a:pt x="102024" y="33943"/>
                    </a:lnTo>
                    <a:lnTo>
                      <a:pt x="97165" y="30349"/>
                    </a:lnTo>
                    <a:lnTo>
                      <a:pt x="92307" y="26955"/>
                    </a:lnTo>
                    <a:lnTo>
                      <a:pt x="86963" y="23760"/>
                    </a:lnTo>
                    <a:lnTo>
                      <a:pt x="81619" y="20565"/>
                    </a:lnTo>
                    <a:lnTo>
                      <a:pt x="70445" y="14775"/>
                    </a:lnTo>
                    <a:lnTo>
                      <a:pt x="60242" y="9783"/>
                    </a:lnTo>
                    <a:lnTo>
                      <a:pt x="51012" y="5790"/>
                    </a:lnTo>
                    <a:lnTo>
                      <a:pt x="43724" y="2595"/>
                    </a:lnTo>
                    <a:lnTo>
                      <a:pt x="36923" y="0"/>
                    </a:lnTo>
                    <a:lnTo>
                      <a:pt x="36923" y="0"/>
                    </a:lnTo>
                    <a:close/>
                  </a:path>
                </a:pathLst>
              </a:custGeom>
              <a:solidFill>
                <a:schemeClr val="accent1">
                  <a:alpha val="1960"/>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3" name="Shape 33"/>
              <p:cNvSpPr/>
              <p:nvPr/>
            </p:nvSpPr>
            <p:spPr>
              <a:xfrm rot="-1940652">
                <a:off x="7187072" y="3993953"/>
                <a:ext cx="942538" cy="1486797"/>
              </a:xfrm>
              <a:custGeom>
                <a:pathLst>
                  <a:path extrusionOk="0" h="120000" w="120000">
                    <a:moveTo>
                      <a:pt x="118181" y="46744"/>
                    </a:moveTo>
                    <a:lnTo>
                      <a:pt x="118181" y="46744"/>
                    </a:lnTo>
                    <a:lnTo>
                      <a:pt x="117979" y="47513"/>
                    </a:lnTo>
                    <a:lnTo>
                      <a:pt x="117575" y="48153"/>
                    </a:lnTo>
                    <a:lnTo>
                      <a:pt x="116565" y="49178"/>
                    </a:lnTo>
                    <a:lnTo>
                      <a:pt x="115151" y="50202"/>
                    </a:lnTo>
                    <a:lnTo>
                      <a:pt x="113737" y="50971"/>
                    </a:lnTo>
                    <a:lnTo>
                      <a:pt x="112525" y="51483"/>
                    </a:lnTo>
                    <a:lnTo>
                      <a:pt x="111313" y="51867"/>
                    </a:lnTo>
                    <a:lnTo>
                      <a:pt x="110303" y="52251"/>
                    </a:lnTo>
                    <a:lnTo>
                      <a:pt x="110303" y="52251"/>
                    </a:lnTo>
                    <a:lnTo>
                      <a:pt x="110101" y="51995"/>
                    </a:lnTo>
                    <a:lnTo>
                      <a:pt x="109898" y="51355"/>
                    </a:lnTo>
                    <a:lnTo>
                      <a:pt x="109090" y="50586"/>
                    </a:lnTo>
                    <a:lnTo>
                      <a:pt x="108686" y="50074"/>
                    </a:lnTo>
                    <a:lnTo>
                      <a:pt x="107878" y="49690"/>
                    </a:lnTo>
                    <a:lnTo>
                      <a:pt x="107070" y="49306"/>
                    </a:lnTo>
                    <a:lnTo>
                      <a:pt x="106262" y="49050"/>
                    </a:lnTo>
                    <a:lnTo>
                      <a:pt x="105050" y="48794"/>
                    </a:lnTo>
                    <a:lnTo>
                      <a:pt x="103838" y="48665"/>
                    </a:lnTo>
                    <a:lnTo>
                      <a:pt x="102222" y="48665"/>
                    </a:lnTo>
                    <a:lnTo>
                      <a:pt x="100606" y="48794"/>
                    </a:lnTo>
                    <a:lnTo>
                      <a:pt x="98585" y="49178"/>
                    </a:lnTo>
                    <a:lnTo>
                      <a:pt x="96565" y="49562"/>
                    </a:lnTo>
                    <a:lnTo>
                      <a:pt x="96565" y="49562"/>
                    </a:lnTo>
                    <a:lnTo>
                      <a:pt x="93333" y="50586"/>
                    </a:lnTo>
                    <a:lnTo>
                      <a:pt x="90707" y="51483"/>
                    </a:lnTo>
                    <a:lnTo>
                      <a:pt x="88686" y="52379"/>
                    </a:lnTo>
                    <a:lnTo>
                      <a:pt x="87070" y="53148"/>
                    </a:lnTo>
                    <a:lnTo>
                      <a:pt x="85050" y="54300"/>
                    </a:lnTo>
                    <a:lnTo>
                      <a:pt x="84444" y="54685"/>
                    </a:lnTo>
                    <a:lnTo>
                      <a:pt x="83838" y="54813"/>
                    </a:lnTo>
                    <a:lnTo>
                      <a:pt x="83838" y="54813"/>
                    </a:lnTo>
                    <a:lnTo>
                      <a:pt x="83434" y="54813"/>
                    </a:lnTo>
                    <a:lnTo>
                      <a:pt x="83232" y="54685"/>
                    </a:lnTo>
                    <a:lnTo>
                      <a:pt x="83232" y="54300"/>
                    </a:lnTo>
                    <a:lnTo>
                      <a:pt x="83232" y="54300"/>
                    </a:lnTo>
                    <a:lnTo>
                      <a:pt x="84646" y="53020"/>
                    </a:lnTo>
                    <a:lnTo>
                      <a:pt x="87474" y="50330"/>
                    </a:lnTo>
                    <a:lnTo>
                      <a:pt x="92929" y="45464"/>
                    </a:lnTo>
                    <a:lnTo>
                      <a:pt x="92929" y="45464"/>
                    </a:lnTo>
                    <a:lnTo>
                      <a:pt x="93737" y="44695"/>
                    </a:lnTo>
                    <a:lnTo>
                      <a:pt x="94545" y="43927"/>
                    </a:lnTo>
                    <a:lnTo>
                      <a:pt x="95555" y="42134"/>
                    </a:lnTo>
                    <a:lnTo>
                      <a:pt x="96161" y="40213"/>
                    </a:lnTo>
                    <a:lnTo>
                      <a:pt x="96565" y="38292"/>
                    </a:lnTo>
                    <a:lnTo>
                      <a:pt x="96565" y="36371"/>
                    </a:lnTo>
                    <a:lnTo>
                      <a:pt x="96161" y="34450"/>
                    </a:lnTo>
                    <a:lnTo>
                      <a:pt x="95757" y="32529"/>
                    </a:lnTo>
                    <a:lnTo>
                      <a:pt x="95151" y="30608"/>
                    </a:lnTo>
                    <a:lnTo>
                      <a:pt x="94343" y="28943"/>
                    </a:lnTo>
                    <a:lnTo>
                      <a:pt x="93535" y="27278"/>
                    </a:lnTo>
                    <a:lnTo>
                      <a:pt x="91919" y="24589"/>
                    </a:lnTo>
                    <a:lnTo>
                      <a:pt x="90707" y="22668"/>
                    </a:lnTo>
                    <a:lnTo>
                      <a:pt x="90101" y="22027"/>
                    </a:lnTo>
                    <a:lnTo>
                      <a:pt x="90101" y="22027"/>
                    </a:lnTo>
                    <a:lnTo>
                      <a:pt x="87272" y="21643"/>
                    </a:lnTo>
                    <a:lnTo>
                      <a:pt x="84646" y="21131"/>
                    </a:lnTo>
                    <a:lnTo>
                      <a:pt x="82222" y="20618"/>
                    </a:lnTo>
                    <a:lnTo>
                      <a:pt x="80000" y="19978"/>
                    </a:lnTo>
                    <a:lnTo>
                      <a:pt x="77777" y="19338"/>
                    </a:lnTo>
                    <a:lnTo>
                      <a:pt x="75959" y="18569"/>
                    </a:lnTo>
                    <a:lnTo>
                      <a:pt x="74141" y="17801"/>
                    </a:lnTo>
                    <a:lnTo>
                      <a:pt x="72323" y="17033"/>
                    </a:lnTo>
                    <a:lnTo>
                      <a:pt x="70909" y="16136"/>
                    </a:lnTo>
                    <a:lnTo>
                      <a:pt x="69494" y="15240"/>
                    </a:lnTo>
                    <a:lnTo>
                      <a:pt x="67070" y="13447"/>
                    </a:lnTo>
                    <a:lnTo>
                      <a:pt x="65050" y="11526"/>
                    </a:lnTo>
                    <a:lnTo>
                      <a:pt x="63434" y="9605"/>
                    </a:lnTo>
                    <a:lnTo>
                      <a:pt x="62222" y="7812"/>
                    </a:lnTo>
                    <a:lnTo>
                      <a:pt x="61414" y="6019"/>
                    </a:lnTo>
                    <a:lnTo>
                      <a:pt x="60606" y="4354"/>
                    </a:lnTo>
                    <a:lnTo>
                      <a:pt x="60202" y="2945"/>
                    </a:lnTo>
                    <a:lnTo>
                      <a:pt x="60000" y="768"/>
                    </a:lnTo>
                    <a:lnTo>
                      <a:pt x="60000" y="0"/>
                    </a:lnTo>
                    <a:lnTo>
                      <a:pt x="60000" y="256"/>
                    </a:lnTo>
                    <a:lnTo>
                      <a:pt x="59797" y="0"/>
                    </a:lnTo>
                    <a:lnTo>
                      <a:pt x="59797" y="0"/>
                    </a:lnTo>
                    <a:lnTo>
                      <a:pt x="59797" y="768"/>
                    </a:lnTo>
                    <a:lnTo>
                      <a:pt x="59595" y="2945"/>
                    </a:lnTo>
                    <a:lnTo>
                      <a:pt x="59191" y="4354"/>
                    </a:lnTo>
                    <a:lnTo>
                      <a:pt x="58383" y="6019"/>
                    </a:lnTo>
                    <a:lnTo>
                      <a:pt x="57575" y="7812"/>
                    </a:lnTo>
                    <a:lnTo>
                      <a:pt x="56363" y="9605"/>
                    </a:lnTo>
                    <a:lnTo>
                      <a:pt x="54747" y="11526"/>
                    </a:lnTo>
                    <a:lnTo>
                      <a:pt x="52727" y="13447"/>
                    </a:lnTo>
                    <a:lnTo>
                      <a:pt x="50303" y="15240"/>
                    </a:lnTo>
                    <a:lnTo>
                      <a:pt x="48888" y="16136"/>
                    </a:lnTo>
                    <a:lnTo>
                      <a:pt x="47474" y="17033"/>
                    </a:lnTo>
                    <a:lnTo>
                      <a:pt x="45656" y="17801"/>
                    </a:lnTo>
                    <a:lnTo>
                      <a:pt x="43838" y="18569"/>
                    </a:lnTo>
                    <a:lnTo>
                      <a:pt x="42020" y="19338"/>
                    </a:lnTo>
                    <a:lnTo>
                      <a:pt x="39797" y="19978"/>
                    </a:lnTo>
                    <a:lnTo>
                      <a:pt x="37575" y="20618"/>
                    </a:lnTo>
                    <a:lnTo>
                      <a:pt x="35151" y="21131"/>
                    </a:lnTo>
                    <a:lnTo>
                      <a:pt x="32525" y="21643"/>
                    </a:lnTo>
                    <a:lnTo>
                      <a:pt x="29696" y="22027"/>
                    </a:lnTo>
                    <a:lnTo>
                      <a:pt x="29696" y="22027"/>
                    </a:lnTo>
                    <a:lnTo>
                      <a:pt x="29090" y="22668"/>
                    </a:lnTo>
                    <a:lnTo>
                      <a:pt x="27878" y="24589"/>
                    </a:lnTo>
                    <a:lnTo>
                      <a:pt x="26262" y="27278"/>
                    </a:lnTo>
                    <a:lnTo>
                      <a:pt x="25454" y="28943"/>
                    </a:lnTo>
                    <a:lnTo>
                      <a:pt x="24646" y="30608"/>
                    </a:lnTo>
                    <a:lnTo>
                      <a:pt x="24040" y="32529"/>
                    </a:lnTo>
                    <a:lnTo>
                      <a:pt x="23636" y="34450"/>
                    </a:lnTo>
                    <a:lnTo>
                      <a:pt x="23232" y="36371"/>
                    </a:lnTo>
                    <a:lnTo>
                      <a:pt x="23232" y="38292"/>
                    </a:lnTo>
                    <a:lnTo>
                      <a:pt x="23636" y="40213"/>
                    </a:lnTo>
                    <a:lnTo>
                      <a:pt x="24242" y="42134"/>
                    </a:lnTo>
                    <a:lnTo>
                      <a:pt x="25252" y="43927"/>
                    </a:lnTo>
                    <a:lnTo>
                      <a:pt x="26060" y="44695"/>
                    </a:lnTo>
                    <a:lnTo>
                      <a:pt x="26868" y="45464"/>
                    </a:lnTo>
                    <a:lnTo>
                      <a:pt x="26868" y="45464"/>
                    </a:lnTo>
                    <a:lnTo>
                      <a:pt x="32323" y="50330"/>
                    </a:lnTo>
                    <a:lnTo>
                      <a:pt x="35151" y="53020"/>
                    </a:lnTo>
                    <a:lnTo>
                      <a:pt x="36565" y="54300"/>
                    </a:lnTo>
                    <a:lnTo>
                      <a:pt x="36565" y="54300"/>
                    </a:lnTo>
                    <a:lnTo>
                      <a:pt x="36565" y="54685"/>
                    </a:lnTo>
                    <a:lnTo>
                      <a:pt x="36363" y="54813"/>
                    </a:lnTo>
                    <a:lnTo>
                      <a:pt x="35959" y="54813"/>
                    </a:lnTo>
                    <a:lnTo>
                      <a:pt x="35959" y="54813"/>
                    </a:lnTo>
                    <a:lnTo>
                      <a:pt x="35353" y="54685"/>
                    </a:lnTo>
                    <a:lnTo>
                      <a:pt x="34747" y="54300"/>
                    </a:lnTo>
                    <a:lnTo>
                      <a:pt x="32727" y="53148"/>
                    </a:lnTo>
                    <a:lnTo>
                      <a:pt x="31111" y="52379"/>
                    </a:lnTo>
                    <a:lnTo>
                      <a:pt x="29090" y="51483"/>
                    </a:lnTo>
                    <a:lnTo>
                      <a:pt x="26464" y="50586"/>
                    </a:lnTo>
                    <a:lnTo>
                      <a:pt x="23232" y="49562"/>
                    </a:lnTo>
                    <a:lnTo>
                      <a:pt x="23232" y="49562"/>
                    </a:lnTo>
                    <a:lnTo>
                      <a:pt x="21212" y="49178"/>
                    </a:lnTo>
                    <a:lnTo>
                      <a:pt x="19191" y="48794"/>
                    </a:lnTo>
                    <a:lnTo>
                      <a:pt x="17575" y="48665"/>
                    </a:lnTo>
                    <a:lnTo>
                      <a:pt x="15959" y="48665"/>
                    </a:lnTo>
                    <a:lnTo>
                      <a:pt x="14747" y="48794"/>
                    </a:lnTo>
                    <a:lnTo>
                      <a:pt x="13535" y="49050"/>
                    </a:lnTo>
                    <a:lnTo>
                      <a:pt x="12727" y="49306"/>
                    </a:lnTo>
                    <a:lnTo>
                      <a:pt x="11919" y="49690"/>
                    </a:lnTo>
                    <a:lnTo>
                      <a:pt x="11111" y="50074"/>
                    </a:lnTo>
                    <a:lnTo>
                      <a:pt x="10707" y="50586"/>
                    </a:lnTo>
                    <a:lnTo>
                      <a:pt x="9898" y="51355"/>
                    </a:lnTo>
                    <a:lnTo>
                      <a:pt x="9696" y="51995"/>
                    </a:lnTo>
                    <a:lnTo>
                      <a:pt x="9494" y="52251"/>
                    </a:lnTo>
                    <a:lnTo>
                      <a:pt x="9494" y="52251"/>
                    </a:lnTo>
                    <a:lnTo>
                      <a:pt x="8484" y="51867"/>
                    </a:lnTo>
                    <a:lnTo>
                      <a:pt x="7272" y="51483"/>
                    </a:lnTo>
                    <a:lnTo>
                      <a:pt x="6060" y="50971"/>
                    </a:lnTo>
                    <a:lnTo>
                      <a:pt x="4646" y="50202"/>
                    </a:lnTo>
                    <a:lnTo>
                      <a:pt x="3434" y="49178"/>
                    </a:lnTo>
                    <a:lnTo>
                      <a:pt x="2222" y="48153"/>
                    </a:lnTo>
                    <a:lnTo>
                      <a:pt x="1818" y="47513"/>
                    </a:lnTo>
                    <a:lnTo>
                      <a:pt x="1616" y="46744"/>
                    </a:lnTo>
                    <a:lnTo>
                      <a:pt x="1616" y="46744"/>
                    </a:lnTo>
                    <a:lnTo>
                      <a:pt x="1414" y="46232"/>
                    </a:lnTo>
                    <a:lnTo>
                      <a:pt x="1010" y="46232"/>
                    </a:lnTo>
                    <a:lnTo>
                      <a:pt x="808" y="46360"/>
                    </a:lnTo>
                    <a:lnTo>
                      <a:pt x="606" y="47001"/>
                    </a:lnTo>
                    <a:lnTo>
                      <a:pt x="404" y="48794"/>
                    </a:lnTo>
                    <a:lnTo>
                      <a:pt x="0" y="51227"/>
                    </a:lnTo>
                    <a:lnTo>
                      <a:pt x="0" y="53916"/>
                    </a:lnTo>
                    <a:lnTo>
                      <a:pt x="0" y="56606"/>
                    </a:lnTo>
                    <a:lnTo>
                      <a:pt x="0" y="58911"/>
                    </a:lnTo>
                    <a:lnTo>
                      <a:pt x="404" y="60320"/>
                    </a:lnTo>
                    <a:lnTo>
                      <a:pt x="404" y="60320"/>
                    </a:lnTo>
                    <a:lnTo>
                      <a:pt x="808" y="61344"/>
                    </a:lnTo>
                    <a:lnTo>
                      <a:pt x="1616" y="62369"/>
                    </a:lnTo>
                    <a:lnTo>
                      <a:pt x="2626" y="63393"/>
                    </a:lnTo>
                    <a:lnTo>
                      <a:pt x="3838" y="64418"/>
                    </a:lnTo>
                    <a:lnTo>
                      <a:pt x="5252" y="65186"/>
                    </a:lnTo>
                    <a:lnTo>
                      <a:pt x="6666" y="65955"/>
                    </a:lnTo>
                    <a:lnTo>
                      <a:pt x="8080" y="66467"/>
                    </a:lnTo>
                    <a:lnTo>
                      <a:pt x="9696" y="66723"/>
                    </a:lnTo>
                    <a:lnTo>
                      <a:pt x="9696" y="66723"/>
                    </a:lnTo>
                    <a:lnTo>
                      <a:pt x="10707" y="66979"/>
                    </a:lnTo>
                    <a:lnTo>
                      <a:pt x="11919" y="67235"/>
                    </a:lnTo>
                    <a:lnTo>
                      <a:pt x="13333" y="67748"/>
                    </a:lnTo>
                    <a:lnTo>
                      <a:pt x="14747" y="68260"/>
                    </a:lnTo>
                    <a:lnTo>
                      <a:pt x="16363" y="69028"/>
                    </a:lnTo>
                    <a:lnTo>
                      <a:pt x="17777" y="69925"/>
                    </a:lnTo>
                    <a:lnTo>
                      <a:pt x="19191" y="70821"/>
                    </a:lnTo>
                    <a:lnTo>
                      <a:pt x="20202" y="71974"/>
                    </a:lnTo>
                    <a:lnTo>
                      <a:pt x="21212" y="73127"/>
                    </a:lnTo>
                    <a:lnTo>
                      <a:pt x="21616" y="74407"/>
                    </a:lnTo>
                    <a:lnTo>
                      <a:pt x="21616" y="75048"/>
                    </a:lnTo>
                    <a:lnTo>
                      <a:pt x="21616" y="75816"/>
                    </a:lnTo>
                    <a:lnTo>
                      <a:pt x="21414" y="76456"/>
                    </a:lnTo>
                    <a:lnTo>
                      <a:pt x="21010" y="77225"/>
                    </a:lnTo>
                    <a:lnTo>
                      <a:pt x="20606" y="77993"/>
                    </a:lnTo>
                    <a:lnTo>
                      <a:pt x="20000" y="78762"/>
                    </a:lnTo>
                    <a:lnTo>
                      <a:pt x="19191" y="79530"/>
                    </a:lnTo>
                    <a:lnTo>
                      <a:pt x="18181" y="80426"/>
                    </a:lnTo>
                    <a:lnTo>
                      <a:pt x="16969" y="81195"/>
                    </a:lnTo>
                    <a:lnTo>
                      <a:pt x="15555" y="82091"/>
                    </a:lnTo>
                    <a:lnTo>
                      <a:pt x="13939" y="82860"/>
                    </a:lnTo>
                    <a:lnTo>
                      <a:pt x="12121" y="83756"/>
                    </a:lnTo>
                    <a:lnTo>
                      <a:pt x="12121" y="83756"/>
                    </a:lnTo>
                    <a:lnTo>
                      <a:pt x="13737" y="83756"/>
                    </a:lnTo>
                    <a:lnTo>
                      <a:pt x="15555" y="83884"/>
                    </a:lnTo>
                    <a:lnTo>
                      <a:pt x="17979" y="84012"/>
                    </a:lnTo>
                    <a:lnTo>
                      <a:pt x="21010" y="84397"/>
                    </a:lnTo>
                    <a:lnTo>
                      <a:pt x="24444" y="85037"/>
                    </a:lnTo>
                    <a:lnTo>
                      <a:pt x="28282" y="85933"/>
                    </a:lnTo>
                    <a:lnTo>
                      <a:pt x="32323" y="87214"/>
                    </a:lnTo>
                    <a:lnTo>
                      <a:pt x="32323" y="87214"/>
                    </a:lnTo>
                    <a:lnTo>
                      <a:pt x="34141" y="87854"/>
                    </a:lnTo>
                    <a:lnTo>
                      <a:pt x="35959" y="88110"/>
                    </a:lnTo>
                    <a:lnTo>
                      <a:pt x="37777" y="88367"/>
                    </a:lnTo>
                    <a:lnTo>
                      <a:pt x="39797" y="88495"/>
                    </a:lnTo>
                    <a:lnTo>
                      <a:pt x="41616" y="88367"/>
                    </a:lnTo>
                    <a:lnTo>
                      <a:pt x="43434" y="88239"/>
                    </a:lnTo>
                    <a:lnTo>
                      <a:pt x="45252" y="87982"/>
                    </a:lnTo>
                    <a:lnTo>
                      <a:pt x="46868" y="87726"/>
                    </a:lnTo>
                    <a:lnTo>
                      <a:pt x="50101" y="86958"/>
                    </a:lnTo>
                    <a:lnTo>
                      <a:pt x="52727" y="86061"/>
                    </a:lnTo>
                    <a:lnTo>
                      <a:pt x="54949" y="85293"/>
                    </a:lnTo>
                    <a:lnTo>
                      <a:pt x="56363" y="84781"/>
                    </a:lnTo>
                    <a:lnTo>
                      <a:pt x="56363" y="84781"/>
                    </a:lnTo>
                    <a:lnTo>
                      <a:pt x="56363" y="87214"/>
                    </a:lnTo>
                    <a:lnTo>
                      <a:pt x="56363" y="91056"/>
                    </a:lnTo>
                    <a:lnTo>
                      <a:pt x="55959" y="95795"/>
                    </a:lnTo>
                    <a:lnTo>
                      <a:pt x="55555" y="98228"/>
                    </a:lnTo>
                    <a:lnTo>
                      <a:pt x="55151" y="100917"/>
                    </a:lnTo>
                    <a:lnTo>
                      <a:pt x="54545" y="103479"/>
                    </a:lnTo>
                    <a:lnTo>
                      <a:pt x="53737" y="106040"/>
                    </a:lnTo>
                    <a:lnTo>
                      <a:pt x="52929" y="108601"/>
                    </a:lnTo>
                    <a:lnTo>
                      <a:pt x="51717" y="110907"/>
                    </a:lnTo>
                    <a:lnTo>
                      <a:pt x="50303" y="112956"/>
                    </a:lnTo>
                    <a:lnTo>
                      <a:pt x="48686" y="114877"/>
                    </a:lnTo>
                    <a:lnTo>
                      <a:pt x="47878" y="115645"/>
                    </a:lnTo>
                    <a:lnTo>
                      <a:pt x="46868" y="116286"/>
                    </a:lnTo>
                    <a:lnTo>
                      <a:pt x="45858" y="116926"/>
                    </a:lnTo>
                    <a:lnTo>
                      <a:pt x="44646" y="117438"/>
                    </a:lnTo>
                    <a:lnTo>
                      <a:pt x="44646" y="117438"/>
                    </a:lnTo>
                    <a:lnTo>
                      <a:pt x="44242" y="117694"/>
                    </a:lnTo>
                    <a:lnTo>
                      <a:pt x="43838" y="117950"/>
                    </a:lnTo>
                    <a:lnTo>
                      <a:pt x="43838" y="118207"/>
                    </a:lnTo>
                    <a:lnTo>
                      <a:pt x="43838" y="118463"/>
                    </a:lnTo>
                    <a:lnTo>
                      <a:pt x="44242" y="118719"/>
                    </a:lnTo>
                    <a:lnTo>
                      <a:pt x="44646" y="118975"/>
                    </a:lnTo>
                    <a:lnTo>
                      <a:pt x="44646" y="118975"/>
                    </a:lnTo>
                    <a:lnTo>
                      <a:pt x="45454" y="119359"/>
                    </a:lnTo>
                    <a:lnTo>
                      <a:pt x="46464" y="119615"/>
                    </a:lnTo>
                    <a:lnTo>
                      <a:pt x="47474" y="119871"/>
                    </a:lnTo>
                    <a:lnTo>
                      <a:pt x="48686" y="120000"/>
                    </a:lnTo>
                    <a:lnTo>
                      <a:pt x="50101" y="120000"/>
                    </a:lnTo>
                    <a:lnTo>
                      <a:pt x="51717" y="119743"/>
                    </a:lnTo>
                    <a:lnTo>
                      <a:pt x="53333" y="119103"/>
                    </a:lnTo>
                    <a:lnTo>
                      <a:pt x="53333" y="119103"/>
                    </a:lnTo>
                    <a:lnTo>
                      <a:pt x="53737" y="118975"/>
                    </a:lnTo>
                    <a:lnTo>
                      <a:pt x="54343" y="118847"/>
                    </a:lnTo>
                    <a:lnTo>
                      <a:pt x="55151" y="118847"/>
                    </a:lnTo>
                    <a:lnTo>
                      <a:pt x="55555" y="118719"/>
                    </a:lnTo>
                    <a:lnTo>
                      <a:pt x="55959" y="118591"/>
                    </a:lnTo>
                    <a:lnTo>
                      <a:pt x="56363" y="118335"/>
                    </a:lnTo>
                    <a:lnTo>
                      <a:pt x="56767" y="117950"/>
                    </a:lnTo>
                    <a:lnTo>
                      <a:pt x="56767" y="117950"/>
                    </a:lnTo>
                    <a:lnTo>
                      <a:pt x="57979" y="116157"/>
                    </a:lnTo>
                    <a:lnTo>
                      <a:pt x="59191" y="113724"/>
                    </a:lnTo>
                    <a:lnTo>
                      <a:pt x="60202" y="110779"/>
                    </a:lnTo>
                    <a:lnTo>
                      <a:pt x="61212" y="107065"/>
                    </a:lnTo>
                    <a:lnTo>
                      <a:pt x="62020" y="102710"/>
                    </a:lnTo>
                    <a:lnTo>
                      <a:pt x="62828" y="97588"/>
                    </a:lnTo>
                    <a:lnTo>
                      <a:pt x="63434" y="91696"/>
                    </a:lnTo>
                    <a:lnTo>
                      <a:pt x="64040" y="84909"/>
                    </a:lnTo>
                    <a:lnTo>
                      <a:pt x="64040" y="84909"/>
                    </a:lnTo>
                    <a:lnTo>
                      <a:pt x="65656" y="85677"/>
                    </a:lnTo>
                    <a:lnTo>
                      <a:pt x="67878" y="86446"/>
                    </a:lnTo>
                    <a:lnTo>
                      <a:pt x="70505" y="87214"/>
                    </a:lnTo>
                    <a:lnTo>
                      <a:pt x="73737" y="87854"/>
                    </a:lnTo>
                    <a:lnTo>
                      <a:pt x="75353" y="88110"/>
                    </a:lnTo>
                    <a:lnTo>
                      <a:pt x="76969" y="88367"/>
                    </a:lnTo>
                    <a:lnTo>
                      <a:pt x="78787" y="88495"/>
                    </a:lnTo>
                    <a:lnTo>
                      <a:pt x="80404" y="88495"/>
                    </a:lnTo>
                    <a:lnTo>
                      <a:pt x="82222" y="88367"/>
                    </a:lnTo>
                    <a:lnTo>
                      <a:pt x="84040" y="88110"/>
                    </a:lnTo>
                    <a:lnTo>
                      <a:pt x="85858" y="87726"/>
                    </a:lnTo>
                    <a:lnTo>
                      <a:pt x="87474" y="87214"/>
                    </a:lnTo>
                    <a:lnTo>
                      <a:pt x="87474" y="87214"/>
                    </a:lnTo>
                    <a:lnTo>
                      <a:pt x="91515" y="85933"/>
                    </a:lnTo>
                    <a:lnTo>
                      <a:pt x="95353" y="85037"/>
                    </a:lnTo>
                    <a:lnTo>
                      <a:pt x="98787" y="84397"/>
                    </a:lnTo>
                    <a:lnTo>
                      <a:pt x="101818" y="84012"/>
                    </a:lnTo>
                    <a:lnTo>
                      <a:pt x="104242" y="83884"/>
                    </a:lnTo>
                    <a:lnTo>
                      <a:pt x="106060" y="83756"/>
                    </a:lnTo>
                    <a:lnTo>
                      <a:pt x="107676" y="83756"/>
                    </a:lnTo>
                    <a:lnTo>
                      <a:pt x="107676" y="83756"/>
                    </a:lnTo>
                    <a:lnTo>
                      <a:pt x="105858" y="82860"/>
                    </a:lnTo>
                    <a:lnTo>
                      <a:pt x="104242" y="82091"/>
                    </a:lnTo>
                    <a:lnTo>
                      <a:pt x="102828" y="81195"/>
                    </a:lnTo>
                    <a:lnTo>
                      <a:pt x="101616" y="80426"/>
                    </a:lnTo>
                    <a:lnTo>
                      <a:pt x="100808" y="79530"/>
                    </a:lnTo>
                    <a:lnTo>
                      <a:pt x="99797" y="78762"/>
                    </a:lnTo>
                    <a:lnTo>
                      <a:pt x="99191" y="77993"/>
                    </a:lnTo>
                    <a:lnTo>
                      <a:pt x="98787" y="77225"/>
                    </a:lnTo>
                    <a:lnTo>
                      <a:pt x="98383" y="76456"/>
                    </a:lnTo>
                    <a:lnTo>
                      <a:pt x="98181" y="75816"/>
                    </a:lnTo>
                    <a:lnTo>
                      <a:pt x="98181" y="75048"/>
                    </a:lnTo>
                    <a:lnTo>
                      <a:pt x="98181" y="74407"/>
                    </a:lnTo>
                    <a:lnTo>
                      <a:pt x="98585" y="73127"/>
                    </a:lnTo>
                    <a:lnTo>
                      <a:pt x="99595" y="71974"/>
                    </a:lnTo>
                    <a:lnTo>
                      <a:pt x="100606" y="70821"/>
                    </a:lnTo>
                    <a:lnTo>
                      <a:pt x="102020" y="69925"/>
                    </a:lnTo>
                    <a:lnTo>
                      <a:pt x="103434" y="69028"/>
                    </a:lnTo>
                    <a:lnTo>
                      <a:pt x="105050" y="68260"/>
                    </a:lnTo>
                    <a:lnTo>
                      <a:pt x="106464" y="67748"/>
                    </a:lnTo>
                    <a:lnTo>
                      <a:pt x="107878" y="67235"/>
                    </a:lnTo>
                    <a:lnTo>
                      <a:pt x="109090" y="66979"/>
                    </a:lnTo>
                    <a:lnTo>
                      <a:pt x="110101" y="66723"/>
                    </a:lnTo>
                    <a:lnTo>
                      <a:pt x="110101" y="66723"/>
                    </a:lnTo>
                    <a:lnTo>
                      <a:pt x="111717" y="66467"/>
                    </a:lnTo>
                    <a:lnTo>
                      <a:pt x="113131" y="65955"/>
                    </a:lnTo>
                    <a:lnTo>
                      <a:pt x="114545" y="65186"/>
                    </a:lnTo>
                    <a:lnTo>
                      <a:pt x="115959" y="64418"/>
                    </a:lnTo>
                    <a:lnTo>
                      <a:pt x="117171" y="63393"/>
                    </a:lnTo>
                    <a:lnTo>
                      <a:pt x="118181" y="62369"/>
                    </a:lnTo>
                    <a:lnTo>
                      <a:pt x="118989" y="61344"/>
                    </a:lnTo>
                    <a:lnTo>
                      <a:pt x="119393" y="60320"/>
                    </a:lnTo>
                    <a:lnTo>
                      <a:pt x="119393" y="60320"/>
                    </a:lnTo>
                    <a:lnTo>
                      <a:pt x="119797" y="58911"/>
                    </a:lnTo>
                    <a:lnTo>
                      <a:pt x="120000" y="56606"/>
                    </a:lnTo>
                    <a:lnTo>
                      <a:pt x="119797" y="53916"/>
                    </a:lnTo>
                    <a:lnTo>
                      <a:pt x="119797" y="51227"/>
                    </a:lnTo>
                    <a:lnTo>
                      <a:pt x="119393" y="48794"/>
                    </a:lnTo>
                    <a:lnTo>
                      <a:pt x="119191" y="47001"/>
                    </a:lnTo>
                    <a:lnTo>
                      <a:pt x="118989" y="46360"/>
                    </a:lnTo>
                    <a:lnTo>
                      <a:pt x="118787" y="46232"/>
                    </a:lnTo>
                    <a:lnTo>
                      <a:pt x="118383" y="46232"/>
                    </a:lnTo>
                    <a:lnTo>
                      <a:pt x="118181" y="46744"/>
                    </a:lnTo>
                    <a:lnTo>
                      <a:pt x="118181" y="46744"/>
                    </a:lnTo>
                    <a:close/>
                  </a:path>
                </a:pathLst>
              </a:custGeom>
              <a:solidFill>
                <a:schemeClr val="accent1">
                  <a:alpha val="1960"/>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4" name="Shape 34"/>
              <p:cNvSpPr/>
              <p:nvPr/>
            </p:nvSpPr>
            <p:spPr>
              <a:xfrm rot="1177916">
                <a:off x="7823628" y="381725"/>
                <a:ext cx="511311" cy="1209688"/>
              </a:xfrm>
              <a:custGeom>
                <a:pathLst>
                  <a:path extrusionOk="0" h="120000" w="120000">
                    <a:moveTo>
                      <a:pt x="108292" y="41354"/>
                    </a:moveTo>
                    <a:lnTo>
                      <a:pt x="108292" y="41354"/>
                    </a:lnTo>
                    <a:lnTo>
                      <a:pt x="103275" y="36759"/>
                    </a:lnTo>
                    <a:lnTo>
                      <a:pt x="97421" y="31634"/>
                    </a:lnTo>
                    <a:lnTo>
                      <a:pt x="91567" y="26509"/>
                    </a:lnTo>
                    <a:lnTo>
                      <a:pt x="86550" y="21030"/>
                    </a:lnTo>
                    <a:lnTo>
                      <a:pt x="84041" y="18379"/>
                    </a:lnTo>
                    <a:lnTo>
                      <a:pt x="82369" y="15729"/>
                    </a:lnTo>
                    <a:lnTo>
                      <a:pt x="81114" y="12901"/>
                    </a:lnTo>
                    <a:lnTo>
                      <a:pt x="79860" y="10250"/>
                    </a:lnTo>
                    <a:lnTo>
                      <a:pt x="79860" y="7599"/>
                    </a:lnTo>
                    <a:lnTo>
                      <a:pt x="79860" y="4948"/>
                    </a:lnTo>
                    <a:lnTo>
                      <a:pt x="81114" y="2474"/>
                    </a:lnTo>
                    <a:lnTo>
                      <a:pt x="82787" y="0"/>
                    </a:lnTo>
                    <a:lnTo>
                      <a:pt x="82787" y="0"/>
                    </a:lnTo>
                    <a:lnTo>
                      <a:pt x="76097" y="2650"/>
                    </a:lnTo>
                    <a:lnTo>
                      <a:pt x="68989" y="5832"/>
                    </a:lnTo>
                    <a:lnTo>
                      <a:pt x="59790" y="10073"/>
                    </a:lnTo>
                    <a:lnTo>
                      <a:pt x="49337" y="15022"/>
                    </a:lnTo>
                    <a:lnTo>
                      <a:pt x="43902" y="18026"/>
                    </a:lnTo>
                    <a:lnTo>
                      <a:pt x="38466" y="21030"/>
                    </a:lnTo>
                    <a:lnTo>
                      <a:pt x="33031" y="24212"/>
                    </a:lnTo>
                    <a:lnTo>
                      <a:pt x="28013" y="27569"/>
                    </a:lnTo>
                    <a:lnTo>
                      <a:pt x="22996" y="31104"/>
                    </a:lnTo>
                    <a:lnTo>
                      <a:pt x="17979" y="34815"/>
                    </a:lnTo>
                    <a:lnTo>
                      <a:pt x="13797" y="38527"/>
                    </a:lnTo>
                    <a:lnTo>
                      <a:pt x="10034" y="42238"/>
                    </a:lnTo>
                    <a:lnTo>
                      <a:pt x="6689" y="46126"/>
                    </a:lnTo>
                    <a:lnTo>
                      <a:pt x="3763" y="50191"/>
                    </a:lnTo>
                    <a:lnTo>
                      <a:pt x="1672" y="54256"/>
                    </a:lnTo>
                    <a:lnTo>
                      <a:pt x="418" y="58144"/>
                    </a:lnTo>
                    <a:lnTo>
                      <a:pt x="0" y="62209"/>
                    </a:lnTo>
                    <a:lnTo>
                      <a:pt x="418" y="64329"/>
                    </a:lnTo>
                    <a:lnTo>
                      <a:pt x="836" y="66273"/>
                    </a:lnTo>
                    <a:lnTo>
                      <a:pt x="1254" y="68394"/>
                    </a:lnTo>
                    <a:lnTo>
                      <a:pt x="2090" y="70338"/>
                    </a:lnTo>
                    <a:lnTo>
                      <a:pt x="3344" y="72282"/>
                    </a:lnTo>
                    <a:lnTo>
                      <a:pt x="5017" y="74403"/>
                    </a:lnTo>
                    <a:lnTo>
                      <a:pt x="6689" y="76347"/>
                    </a:lnTo>
                    <a:lnTo>
                      <a:pt x="8780" y="78291"/>
                    </a:lnTo>
                    <a:lnTo>
                      <a:pt x="11289" y="80235"/>
                    </a:lnTo>
                    <a:lnTo>
                      <a:pt x="14216" y="82179"/>
                    </a:lnTo>
                    <a:lnTo>
                      <a:pt x="17142" y="84123"/>
                    </a:lnTo>
                    <a:lnTo>
                      <a:pt x="20905" y="86067"/>
                    </a:lnTo>
                    <a:lnTo>
                      <a:pt x="24668" y="87835"/>
                    </a:lnTo>
                    <a:lnTo>
                      <a:pt x="28850" y="89779"/>
                    </a:lnTo>
                    <a:lnTo>
                      <a:pt x="33449" y="91546"/>
                    </a:lnTo>
                    <a:lnTo>
                      <a:pt x="38466" y="93313"/>
                    </a:lnTo>
                    <a:lnTo>
                      <a:pt x="43902" y="95081"/>
                    </a:lnTo>
                    <a:lnTo>
                      <a:pt x="49756" y="96848"/>
                    </a:lnTo>
                    <a:lnTo>
                      <a:pt x="49756" y="96848"/>
                    </a:lnTo>
                    <a:lnTo>
                      <a:pt x="48501" y="99852"/>
                    </a:lnTo>
                    <a:lnTo>
                      <a:pt x="46411" y="102857"/>
                    </a:lnTo>
                    <a:lnTo>
                      <a:pt x="44320" y="106038"/>
                    </a:lnTo>
                    <a:lnTo>
                      <a:pt x="42229" y="109042"/>
                    </a:lnTo>
                    <a:lnTo>
                      <a:pt x="39303" y="111870"/>
                    </a:lnTo>
                    <a:lnTo>
                      <a:pt x="35958" y="114344"/>
                    </a:lnTo>
                    <a:lnTo>
                      <a:pt x="33867" y="115405"/>
                    </a:lnTo>
                    <a:lnTo>
                      <a:pt x="31777" y="116288"/>
                    </a:lnTo>
                    <a:lnTo>
                      <a:pt x="29686" y="116995"/>
                    </a:lnTo>
                    <a:lnTo>
                      <a:pt x="27595" y="117525"/>
                    </a:lnTo>
                    <a:lnTo>
                      <a:pt x="27595" y="117525"/>
                    </a:lnTo>
                    <a:lnTo>
                      <a:pt x="27177" y="117702"/>
                    </a:lnTo>
                    <a:lnTo>
                      <a:pt x="26341" y="117879"/>
                    </a:lnTo>
                    <a:lnTo>
                      <a:pt x="26341" y="118232"/>
                    </a:lnTo>
                    <a:lnTo>
                      <a:pt x="27177" y="118762"/>
                    </a:lnTo>
                    <a:lnTo>
                      <a:pt x="27177" y="118762"/>
                    </a:lnTo>
                    <a:lnTo>
                      <a:pt x="28013" y="119116"/>
                    </a:lnTo>
                    <a:lnTo>
                      <a:pt x="30522" y="119823"/>
                    </a:lnTo>
                    <a:lnTo>
                      <a:pt x="32195" y="120000"/>
                    </a:lnTo>
                    <a:lnTo>
                      <a:pt x="33867" y="120000"/>
                    </a:lnTo>
                    <a:lnTo>
                      <a:pt x="35958" y="120000"/>
                    </a:lnTo>
                    <a:lnTo>
                      <a:pt x="38466" y="119646"/>
                    </a:lnTo>
                    <a:lnTo>
                      <a:pt x="38466" y="119646"/>
                    </a:lnTo>
                    <a:lnTo>
                      <a:pt x="39721" y="119469"/>
                    </a:lnTo>
                    <a:lnTo>
                      <a:pt x="40557" y="119469"/>
                    </a:lnTo>
                    <a:lnTo>
                      <a:pt x="41811" y="119293"/>
                    </a:lnTo>
                    <a:lnTo>
                      <a:pt x="43066" y="118762"/>
                    </a:lnTo>
                    <a:lnTo>
                      <a:pt x="43066" y="118762"/>
                    </a:lnTo>
                    <a:lnTo>
                      <a:pt x="44738" y="117525"/>
                    </a:lnTo>
                    <a:lnTo>
                      <a:pt x="46829" y="115935"/>
                    </a:lnTo>
                    <a:lnTo>
                      <a:pt x="48501" y="113991"/>
                    </a:lnTo>
                    <a:lnTo>
                      <a:pt x="50592" y="111693"/>
                    </a:lnTo>
                    <a:lnTo>
                      <a:pt x="54773" y="105508"/>
                    </a:lnTo>
                    <a:lnTo>
                      <a:pt x="58954" y="97378"/>
                    </a:lnTo>
                    <a:lnTo>
                      <a:pt x="58954" y="97378"/>
                    </a:lnTo>
                    <a:lnTo>
                      <a:pt x="62299" y="97378"/>
                    </a:lnTo>
                    <a:lnTo>
                      <a:pt x="66480" y="97201"/>
                    </a:lnTo>
                    <a:lnTo>
                      <a:pt x="70662" y="97025"/>
                    </a:lnTo>
                    <a:lnTo>
                      <a:pt x="75261" y="96494"/>
                    </a:lnTo>
                    <a:lnTo>
                      <a:pt x="79860" y="95964"/>
                    </a:lnTo>
                    <a:lnTo>
                      <a:pt x="84459" y="94904"/>
                    </a:lnTo>
                    <a:lnTo>
                      <a:pt x="89059" y="93843"/>
                    </a:lnTo>
                    <a:lnTo>
                      <a:pt x="94076" y="92253"/>
                    </a:lnTo>
                    <a:lnTo>
                      <a:pt x="98675" y="90486"/>
                    </a:lnTo>
                    <a:lnTo>
                      <a:pt x="102857" y="88188"/>
                    </a:lnTo>
                    <a:lnTo>
                      <a:pt x="107038" y="85537"/>
                    </a:lnTo>
                    <a:lnTo>
                      <a:pt x="110383" y="82533"/>
                    </a:lnTo>
                    <a:lnTo>
                      <a:pt x="113728" y="78998"/>
                    </a:lnTo>
                    <a:lnTo>
                      <a:pt x="116236" y="74756"/>
                    </a:lnTo>
                    <a:lnTo>
                      <a:pt x="118327" y="70162"/>
                    </a:lnTo>
                    <a:lnTo>
                      <a:pt x="120000" y="65036"/>
                    </a:lnTo>
                    <a:lnTo>
                      <a:pt x="120000" y="65036"/>
                    </a:lnTo>
                    <a:lnTo>
                      <a:pt x="120000" y="62916"/>
                    </a:lnTo>
                    <a:lnTo>
                      <a:pt x="119581" y="60618"/>
                    </a:lnTo>
                    <a:lnTo>
                      <a:pt x="118745" y="57614"/>
                    </a:lnTo>
                    <a:lnTo>
                      <a:pt x="117491" y="54079"/>
                    </a:lnTo>
                    <a:lnTo>
                      <a:pt x="115400" y="50014"/>
                    </a:lnTo>
                    <a:lnTo>
                      <a:pt x="112473" y="45773"/>
                    </a:lnTo>
                    <a:lnTo>
                      <a:pt x="110383" y="43652"/>
                    </a:lnTo>
                    <a:lnTo>
                      <a:pt x="108292" y="41354"/>
                    </a:lnTo>
                    <a:lnTo>
                      <a:pt x="108292" y="41354"/>
                    </a:lnTo>
                    <a:close/>
                  </a:path>
                </a:pathLst>
              </a:custGeom>
              <a:solidFill>
                <a:schemeClr val="accent1">
                  <a:alpha val="1960"/>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5" name="Shape 35"/>
              <p:cNvSpPr/>
              <p:nvPr/>
            </p:nvSpPr>
            <p:spPr>
              <a:xfrm rot="7111237">
                <a:off x="8078228" y="3447288"/>
                <a:ext cx="969106" cy="1009128"/>
              </a:xfrm>
              <a:custGeom>
                <a:pathLst>
                  <a:path extrusionOk="0" h="120000" w="120000">
                    <a:moveTo>
                      <a:pt x="115575" y="59830"/>
                    </a:moveTo>
                    <a:lnTo>
                      <a:pt x="115575" y="59830"/>
                    </a:lnTo>
                    <a:lnTo>
                      <a:pt x="112566" y="59320"/>
                    </a:lnTo>
                    <a:lnTo>
                      <a:pt x="110265" y="58640"/>
                    </a:lnTo>
                    <a:lnTo>
                      <a:pt x="109380" y="58130"/>
                    </a:lnTo>
                    <a:lnTo>
                      <a:pt x="108495" y="57790"/>
                    </a:lnTo>
                    <a:lnTo>
                      <a:pt x="107787" y="57280"/>
                    </a:lnTo>
                    <a:lnTo>
                      <a:pt x="107256" y="56600"/>
                    </a:lnTo>
                    <a:lnTo>
                      <a:pt x="106902" y="56090"/>
                    </a:lnTo>
                    <a:lnTo>
                      <a:pt x="106548" y="55410"/>
                    </a:lnTo>
                    <a:lnTo>
                      <a:pt x="106194" y="54220"/>
                    </a:lnTo>
                    <a:lnTo>
                      <a:pt x="106017" y="52861"/>
                    </a:lnTo>
                    <a:lnTo>
                      <a:pt x="106371" y="51501"/>
                    </a:lnTo>
                    <a:lnTo>
                      <a:pt x="106725" y="50311"/>
                    </a:lnTo>
                    <a:lnTo>
                      <a:pt x="107433" y="48951"/>
                    </a:lnTo>
                    <a:lnTo>
                      <a:pt x="108849" y="46912"/>
                    </a:lnTo>
                    <a:lnTo>
                      <a:pt x="109911" y="45382"/>
                    </a:lnTo>
                    <a:lnTo>
                      <a:pt x="110442" y="44702"/>
                    </a:lnTo>
                    <a:lnTo>
                      <a:pt x="110442" y="44702"/>
                    </a:lnTo>
                    <a:lnTo>
                      <a:pt x="109734" y="44702"/>
                    </a:lnTo>
                    <a:lnTo>
                      <a:pt x="109203" y="44532"/>
                    </a:lnTo>
                    <a:lnTo>
                      <a:pt x="108672" y="44362"/>
                    </a:lnTo>
                    <a:lnTo>
                      <a:pt x="108318" y="44022"/>
                    </a:lnTo>
                    <a:lnTo>
                      <a:pt x="107964" y="43512"/>
                    </a:lnTo>
                    <a:lnTo>
                      <a:pt x="107787" y="43002"/>
                    </a:lnTo>
                    <a:lnTo>
                      <a:pt x="107433" y="41983"/>
                    </a:lnTo>
                    <a:lnTo>
                      <a:pt x="107433" y="40623"/>
                    </a:lnTo>
                    <a:lnTo>
                      <a:pt x="107610" y="39093"/>
                    </a:lnTo>
                    <a:lnTo>
                      <a:pt x="107787" y="37393"/>
                    </a:lnTo>
                    <a:lnTo>
                      <a:pt x="108318" y="35694"/>
                    </a:lnTo>
                    <a:lnTo>
                      <a:pt x="109380" y="32294"/>
                    </a:lnTo>
                    <a:lnTo>
                      <a:pt x="110619" y="29405"/>
                    </a:lnTo>
                    <a:lnTo>
                      <a:pt x="112035" y="26515"/>
                    </a:lnTo>
                    <a:lnTo>
                      <a:pt x="112035" y="26515"/>
                    </a:lnTo>
                    <a:lnTo>
                      <a:pt x="109557" y="28895"/>
                    </a:lnTo>
                    <a:lnTo>
                      <a:pt x="107079" y="30764"/>
                    </a:lnTo>
                    <a:lnTo>
                      <a:pt x="104778" y="32294"/>
                    </a:lnTo>
                    <a:lnTo>
                      <a:pt x="102654" y="33484"/>
                    </a:lnTo>
                    <a:lnTo>
                      <a:pt x="100707" y="34334"/>
                    </a:lnTo>
                    <a:lnTo>
                      <a:pt x="98938" y="34844"/>
                    </a:lnTo>
                    <a:lnTo>
                      <a:pt x="97168" y="35184"/>
                    </a:lnTo>
                    <a:lnTo>
                      <a:pt x="95752" y="35354"/>
                    </a:lnTo>
                    <a:lnTo>
                      <a:pt x="94336" y="35354"/>
                    </a:lnTo>
                    <a:lnTo>
                      <a:pt x="93097" y="35184"/>
                    </a:lnTo>
                    <a:lnTo>
                      <a:pt x="91150" y="34844"/>
                    </a:lnTo>
                    <a:lnTo>
                      <a:pt x="89911" y="34334"/>
                    </a:lnTo>
                    <a:lnTo>
                      <a:pt x="89557" y="34164"/>
                    </a:lnTo>
                    <a:lnTo>
                      <a:pt x="89557" y="34164"/>
                    </a:lnTo>
                    <a:lnTo>
                      <a:pt x="89026" y="35184"/>
                    </a:lnTo>
                    <a:lnTo>
                      <a:pt x="88141" y="36543"/>
                    </a:lnTo>
                    <a:lnTo>
                      <a:pt x="85309" y="39773"/>
                    </a:lnTo>
                    <a:lnTo>
                      <a:pt x="82123" y="43002"/>
                    </a:lnTo>
                    <a:lnTo>
                      <a:pt x="79823" y="45212"/>
                    </a:lnTo>
                    <a:lnTo>
                      <a:pt x="79823" y="45212"/>
                    </a:lnTo>
                    <a:lnTo>
                      <a:pt x="79115" y="45722"/>
                    </a:lnTo>
                    <a:lnTo>
                      <a:pt x="78584" y="45892"/>
                    </a:lnTo>
                    <a:lnTo>
                      <a:pt x="78407" y="45722"/>
                    </a:lnTo>
                    <a:lnTo>
                      <a:pt x="78230" y="45212"/>
                    </a:lnTo>
                    <a:lnTo>
                      <a:pt x="78053" y="44362"/>
                    </a:lnTo>
                    <a:lnTo>
                      <a:pt x="78053" y="43852"/>
                    </a:lnTo>
                    <a:lnTo>
                      <a:pt x="78053" y="43852"/>
                    </a:lnTo>
                    <a:lnTo>
                      <a:pt x="78761" y="42662"/>
                    </a:lnTo>
                    <a:lnTo>
                      <a:pt x="79469" y="41303"/>
                    </a:lnTo>
                    <a:lnTo>
                      <a:pt x="80530" y="38073"/>
                    </a:lnTo>
                    <a:lnTo>
                      <a:pt x="81415" y="34334"/>
                    </a:lnTo>
                    <a:lnTo>
                      <a:pt x="82123" y="30594"/>
                    </a:lnTo>
                    <a:lnTo>
                      <a:pt x="83008" y="23966"/>
                    </a:lnTo>
                    <a:lnTo>
                      <a:pt x="83362" y="21246"/>
                    </a:lnTo>
                    <a:lnTo>
                      <a:pt x="83362" y="21246"/>
                    </a:lnTo>
                    <a:lnTo>
                      <a:pt x="80000" y="23626"/>
                    </a:lnTo>
                    <a:lnTo>
                      <a:pt x="77345" y="25325"/>
                    </a:lnTo>
                    <a:lnTo>
                      <a:pt x="75221" y="26345"/>
                    </a:lnTo>
                    <a:lnTo>
                      <a:pt x="74336" y="26515"/>
                    </a:lnTo>
                    <a:lnTo>
                      <a:pt x="73451" y="26685"/>
                    </a:lnTo>
                    <a:lnTo>
                      <a:pt x="72743" y="26685"/>
                    </a:lnTo>
                    <a:lnTo>
                      <a:pt x="72212" y="26515"/>
                    </a:lnTo>
                    <a:lnTo>
                      <a:pt x="71681" y="26345"/>
                    </a:lnTo>
                    <a:lnTo>
                      <a:pt x="71150" y="26005"/>
                    </a:lnTo>
                    <a:lnTo>
                      <a:pt x="70796" y="25495"/>
                    </a:lnTo>
                    <a:lnTo>
                      <a:pt x="70442" y="24985"/>
                    </a:lnTo>
                    <a:lnTo>
                      <a:pt x="70088" y="23796"/>
                    </a:lnTo>
                    <a:lnTo>
                      <a:pt x="69911" y="22436"/>
                    </a:lnTo>
                    <a:lnTo>
                      <a:pt x="69911" y="20906"/>
                    </a:lnTo>
                    <a:lnTo>
                      <a:pt x="70088" y="18016"/>
                    </a:lnTo>
                    <a:lnTo>
                      <a:pt x="70619" y="15807"/>
                    </a:lnTo>
                    <a:lnTo>
                      <a:pt x="70796" y="14957"/>
                    </a:lnTo>
                    <a:lnTo>
                      <a:pt x="70796" y="14957"/>
                    </a:lnTo>
                    <a:lnTo>
                      <a:pt x="70088" y="15637"/>
                    </a:lnTo>
                    <a:lnTo>
                      <a:pt x="69203" y="16147"/>
                    </a:lnTo>
                    <a:lnTo>
                      <a:pt x="68495" y="16487"/>
                    </a:lnTo>
                    <a:lnTo>
                      <a:pt x="67787" y="16827"/>
                    </a:lnTo>
                    <a:lnTo>
                      <a:pt x="67079" y="16827"/>
                    </a:lnTo>
                    <a:lnTo>
                      <a:pt x="66371" y="16657"/>
                    </a:lnTo>
                    <a:lnTo>
                      <a:pt x="65840" y="16487"/>
                    </a:lnTo>
                    <a:lnTo>
                      <a:pt x="65309" y="16147"/>
                    </a:lnTo>
                    <a:lnTo>
                      <a:pt x="64247" y="15297"/>
                    </a:lnTo>
                    <a:lnTo>
                      <a:pt x="63362" y="13937"/>
                    </a:lnTo>
                    <a:lnTo>
                      <a:pt x="62654" y="12407"/>
                    </a:lnTo>
                    <a:lnTo>
                      <a:pt x="61946" y="10708"/>
                    </a:lnTo>
                    <a:lnTo>
                      <a:pt x="61415" y="8838"/>
                    </a:lnTo>
                    <a:lnTo>
                      <a:pt x="61061" y="6968"/>
                    </a:lnTo>
                    <a:lnTo>
                      <a:pt x="60530" y="3569"/>
                    </a:lnTo>
                    <a:lnTo>
                      <a:pt x="60000" y="0"/>
                    </a:lnTo>
                    <a:lnTo>
                      <a:pt x="60000" y="0"/>
                    </a:lnTo>
                    <a:lnTo>
                      <a:pt x="60000" y="679"/>
                    </a:lnTo>
                    <a:lnTo>
                      <a:pt x="60000" y="679"/>
                    </a:lnTo>
                    <a:lnTo>
                      <a:pt x="60000" y="0"/>
                    </a:lnTo>
                    <a:lnTo>
                      <a:pt x="60000" y="0"/>
                    </a:lnTo>
                    <a:lnTo>
                      <a:pt x="59469" y="3569"/>
                    </a:lnTo>
                    <a:lnTo>
                      <a:pt x="58938" y="6968"/>
                    </a:lnTo>
                    <a:lnTo>
                      <a:pt x="58584" y="8838"/>
                    </a:lnTo>
                    <a:lnTo>
                      <a:pt x="58053" y="10708"/>
                    </a:lnTo>
                    <a:lnTo>
                      <a:pt x="57345" y="12407"/>
                    </a:lnTo>
                    <a:lnTo>
                      <a:pt x="56637" y="13937"/>
                    </a:lnTo>
                    <a:lnTo>
                      <a:pt x="55752" y="15297"/>
                    </a:lnTo>
                    <a:lnTo>
                      <a:pt x="54690" y="16147"/>
                    </a:lnTo>
                    <a:lnTo>
                      <a:pt x="54159" y="16487"/>
                    </a:lnTo>
                    <a:lnTo>
                      <a:pt x="53628" y="16657"/>
                    </a:lnTo>
                    <a:lnTo>
                      <a:pt x="52920" y="16827"/>
                    </a:lnTo>
                    <a:lnTo>
                      <a:pt x="52212" y="16827"/>
                    </a:lnTo>
                    <a:lnTo>
                      <a:pt x="51504" y="16487"/>
                    </a:lnTo>
                    <a:lnTo>
                      <a:pt x="50796" y="16147"/>
                    </a:lnTo>
                    <a:lnTo>
                      <a:pt x="49911" y="15637"/>
                    </a:lnTo>
                    <a:lnTo>
                      <a:pt x="49203" y="14957"/>
                    </a:lnTo>
                    <a:lnTo>
                      <a:pt x="49203" y="14957"/>
                    </a:lnTo>
                    <a:lnTo>
                      <a:pt x="49380" y="15807"/>
                    </a:lnTo>
                    <a:lnTo>
                      <a:pt x="49911" y="18016"/>
                    </a:lnTo>
                    <a:lnTo>
                      <a:pt x="50088" y="20906"/>
                    </a:lnTo>
                    <a:lnTo>
                      <a:pt x="50088" y="22436"/>
                    </a:lnTo>
                    <a:lnTo>
                      <a:pt x="49911" y="23796"/>
                    </a:lnTo>
                    <a:lnTo>
                      <a:pt x="49557" y="24985"/>
                    </a:lnTo>
                    <a:lnTo>
                      <a:pt x="49203" y="25495"/>
                    </a:lnTo>
                    <a:lnTo>
                      <a:pt x="48849" y="26005"/>
                    </a:lnTo>
                    <a:lnTo>
                      <a:pt x="48318" y="26345"/>
                    </a:lnTo>
                    <a:lnTo>
                      <a:pt x="47787" y="26515"/>
                    </a:lnTo>
                    <a:lnTo>
                      <a:pt x="47256" y="26685"/>
                    </a:lnTo>
                    <a:lnTo>
                      <a:pt x="46548" y="26685"/>
                    </a:lnTo>
                    <a:lnTo>
                      <a:pt x="45663" y="26515"/>
                    </a:lnTo>
                    <a:lnTo>
                      <a:pt x="44778" y="26345"/>
                    </a:lnTo>
                    <a:lnTo>
                      <a:pt x="42654" y="25325"/>
                    </a:lnTo>
                    <a:lnTo>
                      <a:pt x="40000" y="23626"/>
                    </a:lnTo>
                    <a:lnTo>
                      <a:pt x="36637" y="21246"/>
                    </a:lnTo>
                    <a:lnTo>
                      <a:pt x="36637" y="21246"/>
                    </a:lnTo>
                    <a:lnTo>
                      <a:pt x="36991" y="23966"/>
                    </a:lnTo>
                    <a:lnTo>
                      <a:pt x="37876" y="30594"/>
                    </a:lnTo>
                    <a:lnTo>
                      <a:pt x="38584" y="34334"/>
                    </a:lnTo>
                    <a:lnTo>
                      <a:pt x="39469" y="38073"/>
                    </a:lnTo>
                    <a:lnTo>
                      <a:pt x="40530" y="41303"/>
                    </a:lnTo>
                    <a:lnTo>
                      <a:pt x="41238" y="42662"/>
                    </a:lnTo>
                    <a:lnTo>
                      <a:pt x="41946" y="43852"/>
                    </a:lnTo>
                    <a:lnTo>
                      <a:pt x="41946" y="43852"/>
                    </a:lnTo>
                    <a:lnTo>
                      <a:pt x="41946" y="44362"/>
                    </a:lnTo>
                    <a:lnTo>
                      <a:pt x="41769" y="45212"/>
                    </a:lnTo>
                    <a:lnTo>
                      <a:pt x="41592" y="45722"/>
                    </a:lnTo>
                    <a:lnTo>
                      <a:pt x="41415" y="45892"/>
                    </a:lnTo>
                    <a:lnTo>
                      <a:pt x="40884" y="45722"/>
                    </a:lnTo>
                    <a:lnTo>
                      <a:pt x="40176" y="45212"/>
                    </a:lnTo>
                    <a:lnTo>
                      <a:pt x="40176" y="45212"/>
                    </a:lnTo>
                    <a:lnTo>
                      <a:pt x="37876" y="43002"/>
                    </a:lnTo>
                    <a:lnTo>
                      <a:pt x="34690" y="39773"/>
                    </a:lnTo>
                    <a:lnTo>
                      <a:pt x="31858" y="36543"/>
                    </a:lnTo>
                    <a:lnTo>
                      <a:pt x="30973" y="35184"/>
                    </a:lnTo>
                    <a:lnTo>
                      <a:pt x="30442" y="34164"/>
                    </a:lnTo>
                    <a:lnTo>
                      <a:pt x="30442" y="34164"/>
                    </a:lnTo>
                    <a:lnTo>
                      <a:pt x="30088" y="34334"/>
                    </a:lnTo>
                    <a:lnTo>
                      <a:pt x="28849" y="34844"/>
                    </a:lnTo>
                    <a:lnTo>
                      <a:pt x="26902" y="35184"/>
                    </a:lnTo>
                    <a:lnTo>
                      <a:pt x="25663" y="35354"/>
                    </a:lnTo>
                    <a:lnTo>
                      <a:pt x="24247" y="35354"/>
                    </a:lnTo>
                    <a:lnTo>
                      <a:pt x="22831" y="35184"/>
                    </a:lnTo>
                    <a:lnTo>
                      <a:pt x="21061" y="34844"/>
                    </a:lnTo>
                    <a:lnTo>
                      <a:pt x="19292" y="34334"/>
                    </a:lnTo>
                    <a:lnTo>
                      <a:pt x="17345" y="33484"/>
                    </a:lnTo>
                    <a:lnTo>
                      <a:pt x="15221" y="32294"/>
                    </a:lnTo>
                    <a:lnTo>
                      <a:pt x="12920" y="30764"/>
                    </a:lnTo>
                    <a:lnTo>
                      <a:pt x="10442" y="28895"/>
                    </a:lnTo>
                    <a:lnTo>
                      <a:pt x="7964" y="26515"/>
                    </a:lnTo>
                    <a:lnTo>
                      <a:pt x="7964" y="26515"/>
                    </a:lnTo>
                    <a:lnTo>
                      <a:pt x="9380" y="29405"/>
                    </a:lnTo>
                    <a:lnTo>
                      <a:pt x="10619" y="32294"/>
                    </a:lnTo>
                    <a:lnTo>
                      <a:pt x="11681" y="35694"/>
                    </a:lnTo>
                    <a:lnTo>
                      <a:pt x="12212" y="37393"/>
                    </a:lnTo>
                    <a:lnTo>
                      <a:pt x="12389" y="39093"/>
                    </a:lnTo>
                    <a:lnTo>
                      <a:pt x="12566" y="40623"/>
                    </a:lnTo>
                    <a:lnTo>
                      <a:pt x="12566" y="41983"/>
                    </a:lnTo>
                    <a:lnTo>
                      <a:pt x="12212" y="43002"/>
                    </a:lnTo>
                    <a:lnTo>
                      <a:pt x="12035" y="43512"/>
                    </a:lnTo>
                    <a:lnTo>
                      <a:pt x="11681" y="44022"/>
                    </a:lnTo>
                    <a:lnTo>
                      <a:pt x="11327" y="44362"/>
                    </a:lnTo>
                    <a:lnTo>
                      <a:pt x="10796" y="44532"/>
                    </a:lnTo>
                    <a:lnTo>
                      <a:pt x="10265" y="44702"/>
                    </a:lnTo>
                    <a:lnTo>
                      <a:pt x="9557" y="44702"/>
                    </a:lnTo>
                    <a:lnTo>
                      <a:pt x="9557" y="44702"/>
                    </a:lnTo>
                    <a:lnTo>
                      <a:pt x="10088" y="45382"/>
                    </a:lnTo>
                    <a:lnTo>
                      <a:pt x="11150" y="46912"/>
                    </a:lnTo>
                    <a:lnTo>
                      <a:pt x="12566" y="48951"/>
                    </a:lnTo>
                    <a:lnTo>
                      <a:pt x="13274" y="50311"/>
                    </a:lnTo>
                    <a:lnTo>
                      <a:pt x="13628" y="51501"/>
                    </a:lnTo>
                    <a:lnTo>
                      <a:pt x="13982" y="52861"/>
                    </a:lnTo>
                    <a:lnTo>
                      <a:pt x="13805" y="54220"/>
                    </a:lnTo>
                    <a:lnTo>
                      <a:pt x="13451" y="55410"/>
                    </a:lnTo>
                    <a:lnTo>
                      <a:pt x="13097" y="56090"/>
                    </a:lnTo>
                    <a:lnTo>
                      <a:pt x="12743" y="56600"/>
                    </a:lnTo>
                    <a:lnTo>
                      <a:pt x="12212" y="57280"/>
                    </a:lnTo>
                    <a:lnTo>
                      <a:pt x="11504" y="57790"/>
                    </a:lnTo>
                    <a:lnTo>
                      <a:pt x="10619" y="58130"/>
                    </a:lnTo>
                    <a:lnTo>
                      <a:pt x="9734" y="58640"/>
                    </a:lnTo>
                    <a:lnTo>
                      <a:pt x="7433" y="59320"/>
                    </a:lnTo>
                    <a:lnTo>
                      <a:pt x="4424" y="59830"/>
                    </a:lnTo>
                    <a:lnTo>
                      <a:pt x="4424" y="59830"/>
                    </a:lnTo>
                    <a:lnTo>
                      <a:pt x="6194" y="60509"/>
                    </a:lnTo>
                    <a:lnTo>
                      <a:pt x="10265" y="62379"/>
                    </a:lnTo>
                    <a:lnTo>
                      <a:pt x="12920" y="63569"/>
                    </a:lnTo>
                    <a:lnTo>
                      <a:pt x="15398" y="65099"/>
                    </a:lnTo>
                    <a:lnTo>
                      <a:pt x="17876" y="66628"/>
                    </a:lnTo>
                    <a:lnTo>
                      <a:pt x="19823" y="68328"/>
                    </a:lnTo>
                    <a:lnTo>
                      <a:pt x="20707" y="69178"/>
                    </a:lnTo>
                    <a:lnTo>
                      <a:pt x="21415" y="70028"/>
                    </a:lnTo>
                    <a:lnTo>
                      <a:pt x="21769" y="71048"/>
                    </a:lnTo>
                    <a:lnTo>
                      <a:pt x="22123" y="71898"/>
                    </a:lnTo>
                    <a:lnTo>
                      <a:pt x="22123" y="72747"/>
                    </a:lnTo>
                    <a:lnTo>
                      <a:pt x="21946" y="73767"/>
                    </a:lnTo>
                    <a:lnTo>
                      <a:pt x="21415" y="74617"/>
                    </a:lnTo>
                    <a:lnTo>
                      <a:pt x="20530" y="75467"/>
                    </a:lnTo>
                    <a:lnTo>
                      <a:pt x="19469" y="76487"/>
                    </a:lnTo>
                    <a:lnTo>
                      <a:pt x="17876" y="77337"/>
                    </a:lnTo>
                    <a:lnTo>
                      <a:pt x="16106" y="78186"/>
                    </a:lnTo>
                    <a:lnTo>
                      <a:pt x="13805" y="79036"/>
                    </a:lnTo>
                    <a:lnTo>
                      <a:pt x="10973" y="79716"/>
                    </a:lnTo>
                    <a:lnTo>
                      <a:pt x="7787" y="80566"/>
                    </a:lnTo>
                    <a:lnTo>
                      <a:pt x="4247" y="81246"/>
                    </a:lnTo>
                    <a:lnTo>
                      <a:pt x="0" y="81926"/>
                    </a:lnTo>
                    <a:lnTo>
                      <a:pt x="0" y="81926"/>
                    </a:lnTo>
                    <a:lnTo>
                      <a:pt x="2654" y="82096"/>
                    </a:lnTo>
                    <a:lnTo>
                      <a:pt x="5486" y="82606"/>
                    </a:lnTo>
                    <a:lnTo>
                      <a:pt x="9026" y="83286"/>
                    </a:lnTo>
                    <a:lnTo>
                      <a:pt x="13097" y="84305"/>
                    </a:lnTo>
                    <a:lnTo>
                      <a:pt x="17522" y="85835"/>
                    </a:lnTo>
                    <a:lnTo>
                      <a:pt x="19823" y="86685"/>
                    </a:lnTo>
                    <a:lnTo>
                      <a:pt x="22123" y="87705"/>
                    </a:lnTo>
                    <a:lnTo>
                      <a:pt x="24247" y="88895"/>
                    </a:lnTo>
                    <a:lnTo>
                      <a:pt x="26371" y="90084"/>
                    </a:lnTo>
                    <a:lnTo>
                      <a:pt x="26371" y="90084"/>
                    </a:lnTo>
                    <a:lnTo>
                      <a:pt x="29203" y="90084"/>
                    </a:lnTo>
                    <a:lnTo>
                      <a:pt x="31681" y="90424"/>
                    </a:lnTo>
                    <a:lnTo>
                      <a:pt x="33097" y="90594"/>
                    </a:lnTo>
                    <a:lnTo>
                      <a:pt x="34336" y="90934"/>
                    </a:lnTo>
                    <a:lnTo>
                      <a:pt x="35575" y="91274"/>
                    </a:lnTo>
                    <a:lnTo>
                      <a:pt x="36460" y="91954"/>
                    </a:lnTo>
                    <a:lnTo>
                      <a:pt x="37168" y="92634"/>
                    </a:lnTo>
                    <a:lnTo>
                      <a:pt x="37345" y="92974"/>
                    </a:lnTo>
                    <a:lnTo>
                      <a:pt x="37345" y="93484"/>
                    </a:lnTo>
                    <a:lnTo>
                      <a:pt x="37345" y="93994"/>
                    </a:lnTo>
                    <a:lnTo>
                      <a:pt x="37345" y="94674"/>
                    </a:lnTo>
                    <a:lnTo>
                      <a:pt x="36637" y="95864"/>
                    </a:lnTo>
                    <a:lnTo>
                      <a:pt x="35575" y="97393"/>
                    </a:lnTo>
                    <a:lnTo>
                      <a:pt x="33805" y="99263"/>
                    </a:lnTo>
                    <a:lnTo>
                      <a:pt x="33805" y="99263"/>
                    </a:lnTo>
                    <a:lnTo>
                      <a:pt x="36283" y="98583"/>
                    </a:lnTo>
                    <a:lnTo>
                      <a:pt x="39115" y="97903"/>
                    </a:lnTo>
                    <a:lnTo>
                      <a:pt x="42654" y="96883"/>
                    </a:lnTo>
                    <a:lnTo>
                      <a:pt x="46548" y="95694"/>
                    </a:lnTo>
                    <a:lnTo>
                      <a:pt x="50619" y="94164"/>
                    </a:lnTo>
                    <a:lnTo>
                      <a:pt x="54513" y="92464"/>
                    </a:lnTo>
                    <a:lnTo>
                      <a:pt x="56283" y="91444"/>
                    </a:lnTo>
                    <a:lnTo>
                      <a:pt x="57876" y="90424"/>
                    </a:lnTo>
                    <a:lnTo>
                      <a:pt x="57876" y="90424"/>
                    </a:lnTo>
                    <a:lnTo>
                      <a:pt x="57876" y="95864"/>
                    </a:lnTo>
                    <a:lnTo>
                      <a:pt x="57699" y="99773"/>
                    </a:lnTo>
                    <a:lnTo>
                      <a:pt x="57168" y="104022"/>
                    </a:lnTo>
                    <a:lnTo>
                      <a:pt x="56460" y="108271"/>
                    </a:lnTo>
                    <a:lnTo>
                      <a:pt x="55929" y="110311"/>
                    </a:lnTo>
                    <a:lnTo>
                      <a:pt x="55398" y="112351"/>
                    </a:lnTo>
                    <a:lnTo>
                      <a:pt x="54513" y="114050"/>
                    </a:lnTo>
                    <a:lnTo>
                      <a:pt x="53628" y="115580"/>
                    </a:lnTo>
                    <a:lnTo>
                      <a:pt x="52566" y="116770"/>
                    </a:lnTo>
                    <a:lnTo>
                      <a:pt x="51504" y="117790"/>
                    </a:lnTo>
                    <a:lnTo>
                      <a:pt x="51504" y="117790"/>
                    </a:lnTo>
                    <a:lnTo>
                      <a:pt x="51327" y="117960"/>
                    </a:lnTo>
                    <a:lnTo>
                      <a:pt x="50973" y="118300"/>
                    </a:lnTo>
                    <a:lnTo>
                      <a:pt x="50973" y="118640"/>
                    </a:lnTo>
                    <a:lnTo>
                      <a:pt x="51504" y="118980"/>
                    </a:lnTo>
                    <a:lnTo>
                      <a:pt x="51504" y="118980"/>
                    </a:lnTo>
                    <a:lnTo>
                      <a:pt x="51858" y="119320"/>
                    </a:lnTo>
                    <a:lnTo>
                      <a:pt x="53097" y="119830"/>
                    </a:lnTo>
                    <a:lnTo>
                      <a:pt x="53805" y="120000"/>
                    </a:lnTo>
                    <a:lnTo>
                      <a:pt x="54513" y="119830"/>
                    </a:lnTo>
                    <a:lnTo>
                      <a:pt x="55398" y="119660"/>
                    </a:lnTo>
                    <a:lnTo>
                      <a:pt x="56283" y="119150"/>
                    </a:lnTo>
                    <a:lnTo>
                      <a:pt x="56283" y="119150"/>
                    </a:lnTo>
                    <a:lnTo>
                      <a:pt x="56814" y="118980"/>
                    </a:lnTo>
                    <a:lnTo>
                      <a:pt x="57168" y="118980"/>
                    </a:lnTo>
                    <a:lnTo>
                      <a:pt x="57699" y="118640"/>
                    </a:lnTo>
                    <a:lnTo>
                      <a:pt x="58230" y="118130"/>
                    </a:lnTo>
                    <a:lnTo>
                      <a:pt x="58230" y="118130"/>
                    </a:lnTo>
                    <a:lnTo>
                      <a:pt x="58938" y="116600"/>
                    </a:lnTo>
                    <a:lnTo>
                      <a:pt x="59469" y="114730"/>
                    </a:lnTo>
                    <a:lnTo>
                      <a:pt x="60000" y="112181"/>
                    </a:lnTo>
                    <a:lnTo>
                      <a:pt x="60530" y="109121"/>
                    </a:lnTo>
                    <a:lnTo>
                      <a:pt x="61061" y="105382"/>
                    </a:lnTo>
                    <a:lnTo>
                      <a:pt x="61415" y="101133"/>
                    </a:lnTo>
                    <a:lnTo>
                      <a:pt x="62123" y="90424"/>
                    </a:lnTo>
                    <a:lnTo>
                      <a:pt x="62123" y="90424"/>
                    </a:lnTo>
                    <a:lnTo>
                      <a:pt x="63893" y="91444"/>
                    </a:lnTo>
                    <a:lnTo>
                      <a:pt x="65663" y="92464"/>
                    </a:lnTo>
                    <a:lnTo>
                      <a:pt x="69557" y="94164"/>
                    </a:lnTo>
                    <a:lnTo>
                      <a:pt x="73451" y="95694"/>
                    </a:lnTo>
                    <a:lnTo>
                      <a:pt x="77345" y="96883"/>
                    </a:lnTo>
                    <a:lnTo>
                      <a:pt x="80884" y="97903"/>
                    </a:lnTo>
                    <a:lnTo>
                      <a:pt x="83716" y="98583"/>
                    </a:lnTo>
                    <a:lnTo>
                      <a:pt x="86194" y="99263"/>
                    </a:lnTo>
                    <a:lnTo>
                      <a:pt x="86194" y="99263"/>
                    </a:lnTo>
                    <a:lnTo>
                      <a:pt x="84424" y="97393"/>
                    </a:lnTo>
                    <a:lnTo>
                      <a:pt x="83362" y="95864"/>
                    </a:lnTo>
                    <a:lnTo>
                      <a:pt x="82654" y="94674"/>
                    </a:lnTo>
                    <a:lnTo>
                      <a:pt x="82654" y="93994"/>
                    </a:lnTo>
                    <a:lnTo>
                      <a:pt x="82654" y="93484"/>
                    </a:lnTo>
                    <a:lnTo>
                      <a:pt x="82654" y="92974"/>
                    </a:lnTo>
                    <a:lnTo>
                      <a:pt x="82831" y="92634"/>
                    </a:lnTo>
                    <a:lnTo>
                      <a:pt x="83539" y="91954"/>
                    </a:lnTo>
                    <a:lnTo>
                      <a:pt x="84424" y="91274"/>
                    </a:lnTo>
                    <a:lnTo>
                      <a:pt x="85663" y="90934"/>
                    </a:lnTo>
                    <a:lnTo>
                      <a:pt x="86902" y="90594"/>
                    </a:lnTo>
                    <a:lnTo>
                      <a:pt x="88318" y="90424"/>
                    </a:lnTo>
                    <a:lnTo>
                      <a:pt x="90796" y="90084"/>
                    </a:lnTo>
                    <a:lnTo>
                      <a:pt x="93628" y="90084"/>
                    </a:lnTo>
                    <a:lnTo>
                      <a:pt x="93628" y="90084"/>
                    </a:lnTo>
                    <a:lnTo>
                      <a:pt x="95752" y="88895"/>
                    </a:lnTo>
                    <a:lnTo>
                      <a:pt x="97876" y="87705"/>
                    </a:lnTo>
                    <a:lnTo>
                      <a:pt x="100176" y="86685"/>
                    </a:lnTo>
                    <a:lnTo>
                      <a:pt x="102477" y="85835"/>
                    </a:lnTo>
                    <a:lnTo>
                      <a:pt x="106902" y="84305"/>
                    </a:lnTo>
                    <a:lnTo>
                      <a:pt x="110973" y="83286"/>
                    </a:lnTo>
                    <a:lnTo>
                      <a:pt x="114513" y="82606"/>
                    </a:lnTo>
                    <a:lnTo>
                      <a:pt x="117345" y="82096"/>
                    </a:lnTo>
                    <a:lnTo>
                      <a:pt x="120000" y="81926"/>
                    </a:lnTo>
                    <a:lnTo>
                      <a:pt x="120000" y="81926"/>
                    </a:lnTo>
                    <a:lnTo>
                      <a:pt x="115752" y="81246"/>
                    </a:lnTo>
                    <a:lnTo>
                      <a:pt x="112212" y="80566"/>
                    </a:lnTo>
                    <a:lnTo>
                      <a:pt x="109026" y="79716"/>
                    </a:lnTo>
                    <a:lnTo>
                      <a:pt x="106194" y="79036"/>
                    </a:lnTo>
                    <a:lnTo>
                      <a:pt x="103893" y="78186"/>
                    </a:lnTo>
                    <a:lnTo>
                      <a:pt x="102123" y="77337"/>
                    </a:lnTo>
                    <a:lnTo>
                      <a:pt x="100530" y="76487"/>
                    </a:lnTo>
                    <a:lnTo>
                      <a:pt x="99469" y="75467"/>
                    </a:lnTo>
                    <a:lnTo>
                      <a:pt x="98584" y="74617"/>
                    </a:lnTo>
                    <a:lnTo>
                      <a:pt x="98053" y="73767"/>
                    </a:lnTo>
                    <a:lnTo>
                      <a:pt x="97876" y="72747"/>
                    </a:lnTo>
                    <a:lnTo>
                      <a:pt x="97876" y="71898"/>
                    </a:lnTo>
                    <a:lnTo>
                      <a:pt x="98053" y="71048"/>
                    </a:lnTo>
                    <a:lnTo>
                      <a:pt x="98584" y="70028"/>
                    </a:lnTo>
                    <a:lnTo>
                      <a:pt x="99292" y="69178"/>
                    </a:lnTo>
                    <a:lnTo>
                      <a:pt x="100176" y="68328"/>
                    </a:lnTo>
                    <a:lnTo>
                      <a:pt x="102123" y="66628"/>
                    </a:lnTo>
                    <a:lnTo>
                      <a:pt x="104601" y="65099"/>
                    </a:lnTo>
                    <a:lnTo>
                      <a:pt x="107079" y="63569"/>
                    </a:lnTo>
                    <a:lnTo>
                      <a:pt x="109734" y="62379"/>
                    </a:lnTo>
                    <a:lnTo>
                      <a:pt x="113805" y="60509"/>
                    </a:lnTo>
                    <a:lnTo>
                      <a:pt x="115575" y="59830"/>
                    </a:lnTo>
                    <a:lnTo>
                      <a:pt x="115575" y="59830"/>
                    </a:lnTo>
                    <a:close/>
                  </a:path>
                </a:pathLst>
              </a:custGeom>
              <a:solidFill>
                <a:schemeClr val="accent1">
                  <a:alpha val="1960"/>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6" name="Shape 36"/>
              <p:cNvSpPr/>
              <p:nvPr/>
            </p:nvSpPr>
            <p:spPr>
              <a:xfrm>
                <a:off x="13588" y="6104914"/>
                <a:ext cx="482600" cy="753078"/>
              </a:xfrm>
              <a:custGeom>
                <a:pathLst>
                  <a:path extrusionOk="0" h="120000" w="120000">
                    <a:moveTo>
                      <a:pt x="120000" y="4500"/>
                    </a:moveTo>
                    <a:lnTo>
                      <a:pt x="120000" y="4500"/>
                    </a:lnTo>
                    <a:lnTo>
                      <a:pt x="118867" y="3375"/>
                    </a:lnTo>
                    <a:lnTo>
                      <a:pt x="117169" y="1875"/>
                    </a:lnTo>
                    <a:lnTo>
                      <a:pt x="115471" y="1125"/>
                    </a:lnTo>
                    <a:lnTo>
                      <a:pt x="113773" y="750"/>
                    </a:lnTo>
                    <a:lnTo>
                      <a:pt x="111509" y="375"/>
                    </a:lnTo>
                    <a:lnTo>
                      <a:pt x="109245" y="375"/>
                    </a:lnTo>
                    <a:lnTo>
                      <a:pt x="109245" y="375"/>
                    </a:lnTo>
                    <a:lnTo>
                      <a:pt x="107547" y="375"/>
                    </a:lnTo>
                    <a:lnTo>
                      <a:pt x="106415" y="0"/>
                    </a:lnTo>
                    <a:lnTo>
                      <a:pt x="105283" y="0"/>
                    </a:lnTo>
                    <a:lnTo>
                      <a:pt x="103018" y="375"/>
                    </a:lnTo>
                    <a:lnTo>
                      <a:pt x="103018" y="375"/>
                    </a:lnTo>
                    <a:lnTo>
                      <a:pt x="100188" y="2250"/>
                    </a:lnTo>
                    <a:lnTo>
                      <a:pt x="96792" y="4500"/>
                    </a:lnTo>
                    <a:lnTo>
                      <a:pt x="92830" y="7125"/>
                    </a:lnTo>
                    <a:lnTo>
                      <a:pt x="88301" y="10875"/>
                    </a:lnTo>
                    <a:lnTo>
                      <a:pt x="78113" y="20625"/>
                    </a:lnTo>
                    <a:lnTo>
                      <a:pt x="65660" y="33375"/>
                    </a:lnTo>
                    <a:lnTo>
                      <a:pt x="65660" y="33375"/>
                    </a:lnTo>
                    <a:lnTo>
                      <a:pt x="59433" y="37875"/>
                    </a:lnTo>
                    <a:lnTo>
                      <a:pt x="52641" y="41625"/>
                    </a:lnTo>
                    <a:lnTo>
                      <a:pt x="45283" y="45375"/>
                    </a:lnTo>
                    <a:lnTo>
                      <a:pt x="37358" y="48375"/>
                    </a:lnTo>
                    <a:lnTo>
                      <a:pt x="28301" y="51375"/>
                    </a:lnTo>
                    <a:lnTo>
                      <a:pt x="19245" y="54000"/>
                    </a:lnTo>
                    <a:lnTo>
                      <a:pt x="9622" y="56250"/>
                    </a:lnTo>
                    <a:lnTo>
                      <a:pt x="0" y="58500"/>
                    </a:lnTo>
                    <a:lnTo>
                      <a:pt x="0" y="120000"/>
                    </a:lnTo>
                    <a:lnTo>
                      <a:pt x="109245" y="120000"/>
                    </a:lnTo>
                    <a:lnTo>
                      <a:pt x="109245" y="120000"/>
                    </a:lnTo>
                    <a:lnTo>
                      <a:pt x="106415" y="114750"/>
                    </a:lnTo>
                    <a:lnTo>
                      <a:pt x="101320" y="108000"/>
                    </a:lnTo>
                    <a:lnTo>
                      <a:pt x="101320" y="108000"/>
                    </a:lnTo>
                    <a:lnTo>
                      <a:pt x="95094" y="100500"/>
                    </a:lnTo>
                    <a:lnTo>
                      <a:pt x="89433" y="92250"/>
                    </a:lnTo>
                    <a:lnTo>
                      <a:pt x="83773" y="84000"/>
                    </a:lnTo>
                    <a:lnTo>
                      <a:pt x="78679" y="75000"/>
                    </a:lnTo>
                    <a:lnTo>
                      <a:pt x="74716" y="66375"/>
                    </a:lnTo>
                    <a:lnTo>
                      <a:pt x="71886" y="57750"/>
                    </a:lnTo>
                    <a:lnTo>
                      <a:pt x="71320" y="53250"/>
                    </a:lnTo>
                    <a:lnTo>
                      <a:pt x="70754" y="49125"/>
                    </a:lnTo>
                    <a:lnTo>
                      <a:pt x="70754" y="45000"/>
                    </a:lnTo>
                    <a:lnTo>
                      <a:pt x="71320" y="40875"/>
                    </a:lnTo>
                    <a:lnTo>
                      <a:pt x="71320" y="40875"/>
                    </a:lnTo>
                    <a:lnTo>
                      <a:pt x="79811" y="31125"/>
                    </a:lnTo>
                    <a:lnTo>
                      <a:pt x="85471" y="25500"/>
                    </a:lnTo>
                    <a:lnTo>
                      <a:pt x="91132" y="20250"/>
                    </a:lnTo>
                    <a:lnTo>
                      <a:pt x="97924" y="15000"/>
                    </a:lnTo>
                    <a:lnTo>
                      <a:pt x="104716" y="10875"/>
                    </a:lnTo>
                    <a:lnTo>
                      <a:pt x="108113" y="9375"/>
                    </a:lnTo>
                    <a:lnTo>
                      <a:pt x="111509" y="7875"/>
                    </a:lnTo>
                    <a:lnTo>
                      <a:pt x="114905" y="7125"/>
                    </a:lnTo>
                    <a:lnTo>
                      <a:pt x="118301" y="6750"/>
                    </a:lnTo>
                    <a:lnTo>
                      <a:pt x="118301" y="6750"/>
                    </a:lnTo>
                    <a:lnTo>
                      <a:pt x="118867" y="6750"/>
                    </a:lnTo>
                    <a:lnTo>
                      <a:pt x="120000" y="6375"/>
                    </a:lnTo>
                    <a:lnTo>
                      <a:pt x="120000" y="4500"/>
                    </a:lnTo>
                    <a:close/>
                  </a:path>
                </a:pathLst>
              </a:custGeom>
              <a:solidFill>
                <a:srgbClr val="000000">
                  <a:alpha val="1960"/>
                </a:srgb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7" name="Shape 37"/>
              <p:cNvSpPr/>
              <p:nvPr/>
            </p:nvSpPr>
            <p:spPr>
              <a:xfrm>
                <a:off x="-17347" y="3350958"/>
                <a:ext cx="912820" cy="1114002"/>
              </a:xfrm>
              <a:custGeom>
                <a:pathLst>
                  <a:path extrusionOk="0" h="120000" w="120000">
                    <a:moveTo>
                      <a:pt x="120000" y="111913"/>
                    </a:moveTo>
                    <a:lnTo>
                      <a:pt x="120000" y="111913"/>
                    </a:lnTo>
                    <a:lnTo>
                      <a:pt x="117631" y="110296"/>
                    </a:lnTo>
                    <a:lnTo>
                      <a:pt x="114078" y="107708"/>
                    </a:lnTo>
                    <a:lnTo>
                      <a:pt x="110131" y="103827"/>
                    </a:lnTo>
                    <a:lnTo>
                      <a:pt x="108157" y="101563"/>
                    </a:lnTo>
                    <a:lnTo>
                      <a:pt x="106578" y="98652"/>
                    </a:lnTo>
                    <a:lnTo>
                      <a:pt x="105000" y="96064"/>
                    </a:lnTo>
                    <a:lnTo>
                      <a:pt x="103421" y="92830"/>
                    </a:lnTo>
                    <a:lnTo>
                      <a:pt x="102631" y="89272"/>
                    </a:lnTo>
                    <a:lnTo>
                      <a:pt x="102236" y="85714"/>
                    </a:lnTo>
                    <a:lnTo>
                      <a:pt x="102236" y="81832"/>
                    </a:lnTo>
                    <a:lnTo>
                      <a:pt x="103026" y="77628"/>
                    </a:lnTo>
                    <a:lnTo>
                      <a:pt x="104210" y="73099"/>
                    </a:lnTo>
                    <a:lnTo>
                      <a:pt x="106578" y="68247"/>
                    </a:lnTo>
                    <a:lnTo>
                      <a:pt x="106578" y="68247"/>
                    </a:lnTo>
                    <a:lnTo>
                      <a:pt x="103815" y="64690"/>
                    </a:lnTo>
                    <a:lnTo>
                      <a:pt x="100263" y="60808"/>
                    </a:lnTo>
                    <a:lnTo>
                      <a:pt x="95921" y="56603"/>
                    </a:lnTo>
                    <a:lnTo>
                      <a:pt x="90789" y="52398"/>
                    </a:lnTo>
                    <a:lnTo>
                      <a:pt x="88026" y="50458"/>
                    </a:lnTo>
                    <a:lnTo>
                      <a:pt x="84868" y="48840"/>
                    </a:lnTo>
                    <a:lnTo>
                      <a:pt x="81710" y="47223"/>
                    </a:lnTo>
                    <a:lnTo>
                      <a:pt x="78157" y="46253"/>
                    </a:lnTo>
                    <a:lnTo>
                      <a:pt x="75000" y="45606"/>
                    </a:lnTo>
                    <a:lnTo>
                      <a:pt x="71052" y="45283"/>
                    </a:lnTo>
                    <a:lnTo>
                      <a:pt x="71052" y="45283"/>
                    </a:lnTo>
                    <a:lnTo>
                      <a:pt x="53684" y="45606"/>
                    </a:lnTo>
                    <a:lnTo>
                      <a:pt x="50526" y="45606"/>
                    </a:lnTo>
                    <a:lnTo>
                      <a:pt x="50526" y="45606"/>
                    </a:lnTo>
                    <a:lnTo>
                      <a:pt x="50131" y="45606"/>
                    </a:lnTo>
                    <a:lnTo>
                      <a:pt x="50131" y="45283"/>
                    </a:lnTo>
                    <a:lnTo>
                      <a:pt x="50131" y="44636"/>
                    </a:lnTo>
                    <a:lnTo>
                      <a:pt x="50131" y="44636"/>
                    </a:lnTo>
                    <a:lnTo>
                      <a:pt x="51710" y="44312"/>
                    </a:lnTo>
                    <a:lnTo>
                      <a:pt x="55263" y="43665"/>
                    </a:lnTo>
                    <a:lnTo>
                      <a:pt x="57631" y="43018"/>
                    </a:lnTo>
                    <a:lnTo>
                      <a:pt x="60394" y="42048"/>
                    </a:lnTo>
                    <a:lnTo>
                      <a:pt x="63552" y="40754"/>
                    </a:lnTo>
                    <a:lnTo>
                      <a:pt x="67105" y="38814"/>
                    </a:lnTo>
                    <a:lnTo>
                      <a:pt x="67105" y="38814"/>
                    </a:lnTo>
                    <a:lnTo>
                      <a:pt x="69473" y="37520"/>
                    </a:lnTo>
                    <a:lnTo>
                      <a:pt x="71052" y="36226"/>
                    </a:lnTo>
                    <a:lnTo>
                      <a:pt x="72631" y="34932"/>
                    </a:lnTo>
                    <a:lnTo>
                      <a:pt x="73421" y="33638"/>
                    </a:lnTo>
                    <a:lnTo>
                      <a:pt x="74210" y="32668"/>
                    </a:lnTo>
                    <a:lnTo>
                      <a:pt x="74605" y="31374"/>
                    </a:lnTo>
                    <a:lnTo>
                      <a:pt x="74605" y="29433"/>
                    </a:lnTo>
                    <a:lnTo>
                      <a:pt x="74210" y="27816"/>
                    </a:lnTo>
                    <a:lnTo>
                      <a:pt x="73421" y="26522"/>
                    </a:lnTo>
                    <a:lnTo>
                      <a:pt x="72236" y="25229"/>
                    </a:lnTo>
                    <a:lnTo>
                      <a:pt x="72236" y="25229"/>
                    </a:lnTo>
                    <a:lnTo>
                      <a:pt x="73421" y="24905"/>
                    </a:lnTo>
                    <a:lnTo>
                      <a:pt x="76578" y="23611"/>
                    </a:lnTo>
                    <a:lnTo>
                      <a:pt x="78947" y="23288"/>
                    </a:lnTo>
                    <a:lnTo>
                      <a:pt x="81315" y="22964"/>
                    </a:lnTo>
                    <a:lnTo>
                      <a:pt x="83684" y="22964"/>
                    </a:lnTo>
                    <a:lnTo>
                      <a:pt x="86447" y="23611"/>
                    </a:lnTo>
                    <a:lnTo>
                      <a:pt x="86447" y="23611"/>
                    </a:lnTo>
                    <a:lnTo>
                      <a:pt x="87236" y="23935"/>
                    </a:lnTo>
                    <a:lnTo>
                      <a:pt x="87631" y="23611"/>
                    </a:lnTo>
                    <a:lnTo>
                      <a:pt x="86447" y="22641"/>
                    </a:lnTo>
                    <a:lnTo>
                      <a:pt x="80526" y="18436"/>
                    </a:lnTo>
                    <a:lnTo>
                      <a:pt x="71842" y="13584"/>
                    </a:lnTo>
                    <a:lnTo>
                      <a:pt x="68289" y="11644"/>
                    </a:lnTo>
                    <a:lnTo>
                      <a:pt x="65526" y="10673"/>
                    </a:lnTo>
                    <a:lnTo>
                      <a:pt x="65526" y="10673"/>
                    </a:lnTo>
                    <a:lnTo>
                      <a:pt x="63552" y="10350"/>
                    </a:lnTo>
                    <a:lnTo>
                      <a:pt x="61578" y="10026"/>
                    </a:lnTo>
                    <a:lnTo>
                      <a:pt x="59210" y="10026"/>
                    </a:lnTo>
                    <a:lnTo>
                      <a:pt x="56842" y="10026"/>
                    </a:lnTo>
                    <a:lnTo>
                      <a:pt x="54868" y="10350"/>
                    </a:lnTo>
                    <a:lnTo>
                      <a:pt x="52500" y="10997"/>
                    </a:lnTo>
                    <a:lnTo>
                      <a:pt x="50921" y="11644"/>
                    </a:lnTo>
                    <a:lnTo>
                      <a:pt x="49342" y="12938"/>
                    </a:lnTo>
                    <a:lnTo>
                      <a:pt x="49342" y="12938"/>
                    </a:lnTo>
                    <a:lnTo>
                      <a:pt x="46973" y="14231"/>
                    </a:lnTo>
                    <a:lnTo>
                      <a:pt x="43421" y="15525"/>
                    </a:lnTo>
                    <a:lnTo>
                      <a:pt x="41052" y="16172"/>
                    </a:lnTo>
                    <a:lnTo>
                      <a:pt x="38684" y="16819"/>
                    </a:lnTo>
                    <a:lnTo>
                      <a:pt x="36315" y="16819"/>
                    </a:lnTo>
                    <a:lnTo>
                      <a:pt x="33947" y="16819"/>
                    </a:lnTo>
                    <a:lnTo>
                      <a:pt x="31578" y="16495"/>
                    </a:lnTo>
                    <a:lnTo>
                      <a:pt x="29210" y="15849"/>
                    </a:lnTo>
                    <a:lnTo>
                      <a:pt x="26842" y="14555"/>
                    </a:lnTo>
                    <a:lnTo>
                      <a:pt x="24868" y="12938"/>
                    </a:lnTo>
                    <a:lnTo>
                      <a:pt x="23289" y="10673"/>
                    </a:lnTo>
                    <a:lnTo>
                      <a:pt x="22105" y="7762"/>
                    </a:lnTo>
                    <a:lnTo>
                      <a:pt x="21315" y="4204"/>
                    </a:lnTo>
                    <a:lnTo>
                      <a:pt x="20921" y="0"/>
                    </a:lnTo>
                    <a:lnTo>
                      <a:pt x="20921" y="0"/>
                    </a:lnTo>
                    <a:lnTo>
                      <a:pt x="19736" y="1293"/>
                    </a:lnTo>
                    <a:lnTo>
                      <a:pt x="16184" y="4528"/>
                    </a:lnTo>
                    <a:lnTo>
                      <a:pt x="13421" y="6792"/>
                    </a:lnTo>
                    <a:lnTo>
                      <a:pt x="10263" y="9056"/>
                    </a:lnTo>
                    <a:lnTo>
                      <a:pt x="6315" y="11320"/>
                    </a:lnTo>
                    <a:lnTo>
                      <a:pt x="1578" y="13261"/>
                    </a:lnTo>
                    <a:lnTo>
                      <a:pt x="1578" y="13261"/>
                    </a:lnTo>
                    <a:lnTo>
                      <a:pt x="0" y="14231"/>
                    </a:lnTo>
                    <a:lnTo>
                      <a:pt x="0" y="117088"/>
                    </a:lnTo>
                    <a:lnTo>
                      <a:pt x="0" y="117088"/>
                    </a:lnTo>
                    <a:lnTo>
                      <a:pt x="3947" y="118706"/>
                    </a:lnTo>
                    <a:lnTo>
                      <a:pt x="6710" y="119999"/>
                    </a:lnTo>
                    <a:lnTo>
                      <a:pt x="7894" y="119999"/>
                    </a:lnTo>
                    <a:lnTo>
                      <a:pt x="7894" y="119999"/>
                    </a:lnTo>
                    <a:lnTo>
                      <a:pt x="7500" y="119353"/>
                    </a:lnTo>
                    <a:lnTo>
                      <a:pt x="7500" y="119353"/>
                    </a:lnTo>
                    <a:lnTo>
                      <a:pt x="5526" y="117735"/>
                    </a:lnTo>
                    <a:lnTo>
                      <a:pt x="4736" y="115795"/>
                    </a:lnTo>
                    <a:lnTo>
                      <a:pt x="3947" y="113854"/>
                    </a:lnTo>
                    <a:lnTo>
                      <a:pt x="3947" y="111913"/>
                    </a:lnTo>
                    <a:lnTo>
                      <a:pt x="3947" y="109326"/>
                    </a:lnTo>
                    <a:lnTo>
                      <a:pt x="4342" y="108032"/>
                    </a:lnTo>
                    <a:lnTo>
                      <a:pt x="4342" y="108032"/>
                    </a:lnTo>
                    <a:lnTo>
                      <a:pt x="5921" y="108355"/>
                    </a:lnTo>
                    <a:lnTo>
                      <a:pt x="7500" y="108679"/>
                    </a:lnTo>
                    <a:lnTo>
                      <a:pt x="9473" y="108355"/>
                    </a:lnTo>
                    <a:lnTo>
                      <a:pt x="11842" y="107385"/>
                    </a:lnTo>
                    <a:lnTo>
                      <a:pt x="13026" y="106738"/>
                    </a:lnTo>
                    <a:lnTo>
                      <a:pt x="14210" y="105768"/>
                    </a:lnTo>
                    <a:lnTo>
                      <a:pt x="15000" y="104474"/>
                    </a:lnTo>
                    <a:lnTo>
                      <a:pt x="16184" y="103180"/>
                    </a:lnTo>
                    <a:lnTo>
                      <a:pt x="16973" y="101239"/>
                    </a:lnTo>
                    <a:lnTo>
                      <a:pt x="17368" y="98975"/>
                    </a:lnTo>
                    <a:lnTo>
                      <a:pt x="17368" y="98975"/>
                    </a:lnTo>
                    <a:lnTo>
                      <a:pt x="18157" y="95741"/>
                    </a:lnTo>
                    <a:lnTo>
                      <a:pt x="18552" y="92830"/>
                    </a:lnTo>
                    <a:lnTo>
                      <a:pt x="18552" y="90242"/>
                    </a:lnTo>
                    <a:lnTo>
                      <a:pt x="18552" y="88301"/>
                    </a:lnTo>
                    <a:lnTo>
                      <a:pt x="17763" y="85390"/>
                    </a:lnTo>
                    <a:lnTo>
                      <a:pt x="17763" y="84097"/>
                    </a:lnTo>
                    <a:lnTo>
                      <a:pt x="17763" y="84097"/>
                    </a:lnTo>
                    <a:lnTo>
                      <a:pt x="18157" y="83773"/>
                    </a:lnTo>
                    <a:lnTo>
                      <a:pt x="18552" y="83773"/>
                    </a:lnTo>
                    <a:lnTo>
                      <a:pt x="18947" y="84097"/>
                    </a:lnTo>
                    <a:lnTo>
                      <a:pt x="18947" y="84097"/>
                    </a:lnTo>
                    <a:lnTo>
                      <a:pt x="20131" y="86361"/>
                    </a:lnTo>
                    <a:lnTo>
                      <a:pt x="26447" y="99622"/>
                    </a:lnTo>
                    <a:lnTo>
                      <a:pt x="26447" y="99622"/>
                    </a:lnTo>
                    <a:lnTo>
                      <a:pt x="28026" y="102533"/>
                    </a:lnTo>
                    <a:lnTo>
                      <a:pt x="30000" y="104797"/>
                    </a:lnTo>
                    <a:lnTo>
                      <a:pt x="32368" y="107061"/>
                    </a:lnTo>
                    <a:lnTo>
                      <a:pt x="35526" y="109002"/>
                    </a:lnTo>
                    <a:lnTo>
                      <a:pt x="38289" y="110619"/>
                    </a:lnTo>
                    <a:lnTo>
                      <a:pt x="41842" y="111913"/>
                    </a:lnTo>
                    <a:lnTo>
                      <a:pt x="48552" y="114501"/>
                    </a:lnTo>
                    <a:lnTo>
                      <a:pt x="54868" y="116118"/>
                    </a:lnTo>
                    <a:lnTo>
                      <a:pt x="60394" y="117088"/>
                    </a:lnTo>
                    <a:lnTo>
                      <a:pt x="65526" y="118059"/>
                    </a:lnTo>
                    <a:lnTo>
                      <a:pt x="65526" y="118059"/>
                    </a:lnTo>
                    <a:lnTo>
                      <a:pt x="69868" y="114501"/>
                    </a:lnTo>
                    <a:lnTo>
                      <a:pt x="74605" y="111913"/>
                    </a:lnTo>
                    <a:lnTo>
                      <a:pt x="78947" y="109649"/>
                    </a:lnTo>
                    <a:lnTo>
                      <a:pt x="83684" y="108355"/>
                    </a:lnTo>
                    <a:lnTo>
                      <a:pt x="88026" y="107061"/>
                    </a:lnTo>
                    <a:lnTo>
                      <a:pt x="91973" y="106738"/>
                    </a:lnTo>
                    <a:lnTo>
                      <a:pt x="96315" y="106415"/>
                    </a:lnTo>
                    <a:lnTo>
                      <a:pt x="99868" y="106415"/>
                    </a:lnTo>
                    <a:lnTo>
                      <a:pt x="103815" y="107061"/>
                    </a:lnTo>
                    <a:lnTo>
                      <a:pt x="106973" y="107385"/>
                    </a:lnTo>
                    <a:lnTo>
                      <a:pt x="112894" y="109002"/>
                    </a:lnTo>
                    <a:lnTo>
                      <a:pt x="117236" y="110619"/>
                    </a:lnTo>
                    <a:lnTo>
                      <a:pt x="120000" y="111913"/>
                    </a:lnTo>
                    <a:lnTo>
                      <a:pt x="120000" y="111913"/>
                    </a:lnTo>
                    <a:close/>
                  </a:path>
                </a:pathLst>
              </a:custGeom>
              <a:solidFill>
                <a:schemeClr val="accent1">
                  <a:alpha val="1960"/>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8" name="Shape 38"/>
              <p:cNvSpPr/>
              <p:nvPr/>
            </p:nvSpPr>
            <p:spPr>
              <a:xfrm>
                <a:off x="-17347" y="1413937"/>
                <a:ext cx="499947" cy="1321457"/>
              </a:xfrm>
              <a:custGeom>
                <a:pathLst>
                  <a:path extrusionOk="0" h="120000" w="120000">
                    <a:moveTo>
                      <a:pt x="104788" y="43907"/>
                    </a:moveTo>
                    <a:lnTo>
                      <a:pt x="104788" y="43907"/>
                    </a:lnTo>
                    <a:lnTo>
                      <a:pt x="107605" y="43055"/>
                    </a:lnTo>
                    <a:lnTo>
                      <a:pt x="109859" y="41776"/>
                    </a:lnTo>
                    <a:lnTo>
                      <a:pt x="109859" y="41776"/>
                    </a:lnTo>
                    <a:lnTo>
                      <a:pt x="109859" y="41776"/>
                    </a:lnTo>
                    <a:lnTo>
                      <a:pt x="111549" y="40710"/>
                    </a:lnTo>
                    <a:lnTo>
                      <a:pt x="113239" y="39431"/>
                    </a:lnTo>
                    <a:lnTo>
                      <a:pt x="113802" y="37939"/>
                    </a:lnTo>
                    <a:lnTo>
                      <a:pt x="114366" y="36447"/>
                    </a:lnTo>
                    <a:lnTo>
                      <a:pt x="114366" y="36447"/>
                    </a:lnTo>
                    <a:lnTo>
                      <a:pt x="114929" y="34742"/>
                    </a:lnTo>
                    <a:lnTo>
                      <a:pt x="114929" y="34742"/>
                    </a:lnTo>
                    <a:lnTo>
                      <a:pt x="114366" y="31971"/>
                    </a:lnTo>
                    <a:lnTo>
                      <a:pt x="113239" y="29200"/>
                    </a:lnTo>
                    <a:lnTo>
                      <a:pt x="110985" y="26642"/>
                    </a:lnTo>
                    <a:lnTo>
                      <a:pt x="108732" y="24085"/>
                    </a:lnTo>
                    <a:lnTo>
                      <a:pt x="105915" y="21953"/>
                    </a:lnTo>
                    <a:lnTo>
                      <a:pt x="103098" y="20248"/>
                    </a:lnTo>
                    <a:lnTo>
                      <a:pt x="100281" y="19182"/>
                    </a:lnTo>
                    <a:lnTo>
                      <a:pt x="98591" y="18756"/>
                    </a:lnTo>
                    <a:lnTo>
                      <a:pt x="96901" y="18756"/>
                    </a:lnTo>
                    <a:lnTo>
                      <a:pt x="96901" y="18756"/>
                    </a:lnTo>
                    <a:lnTo>
                      <a:pt x="95211" y="18756"/>
                    </a:lnTo>
                    <a:lnTo>
                      <a:pt x="92957" y="18969"/>
                    </a:lnTo>
                    <a:lnTo>
                      <a:pt x="88450" y="19822"/>
                    </a:lnTo>
                    <a:lnTo>
                      <a:pt x="82816" y="21101"/>
                    </a:lnTo>
                    <a:lnTo>
                      <a:pt x="77746" y="22593"/>
                    </a:lnTo>
                    <a:lnTo>
                      <a:pt x="67042" y="26003"/>
                    </a:lnTo>
                    <a:lnTo>
                      <a:pt x="59718" y="28561"/>
                    </a:lnTo>
                    <a:lnTo>
                      <a:pt x="59718" y="28561"/>
                    </a:lnTo>
                    <a:lnTo>
                      <a:pt x="59718" y="28774"/>
                    </a:lnTo>
                    <a:lnTo>
                      <a:pt x="59718" y="28774"/>
                    </a:lnTo>
                    <a:lnTo>
                      <a:pt x="54647" y="30692"/>
                    </a:lnTo>
                    <a:lnTo>
                      <a:pt x="51267" y="32397"/>
                    </a:lnTo>
                    <a:lnTo>
                      <a:pt x="48450" y="33889"/>
                    </a:lnTo>
                    <a:lnTo>
                      <a:pt x="46197" y="35168"/>
                    </a:lnTo>
                    <a:lnTo>
                      <a:pt x="43943" y="37087"/>
                    </a:lnTo>
                    <a:lnTo>
                      <a:pt x="42816" y="37726"/>
                    </a:lnTo>
                    <a:lnTo>
                      <a:pt x="42253" y="37939"/>
                    </a:lnTo>
                    <a:lnTo>
                      <a:pt x="42253" y="37939"/>
                    </a:lnTo>
                    <a:lnTo>
                      <a:pt x="41126" y="38152"/>
                    </a:lnTo>
                    <a:lnTo>
                      <a:pt x="40563" y="37939"/>
                    </a:lnTo>
                    <a:lnTo>
                      <a:pt x="40563" y="37726"/>
                    </a:lnTo>
                    <a:lnTo>
                      <a:pt x="40563" y="37726"/>
                    </a:lnTo>
                    <a:lnTo>
                      <a:pt x="41690" y="35808"/>
                    </a:lnTo>
                    <a:lnTo>
                      <a:pt x="48450" y="25150"/>
                    </a:lnTo>
                    <a:lnTo>
                      <a:pt x="48450" y="25150"/>
                    </a:lnTo>
                    <a:lnTo>
                      <a:pt x="49014" y="23019"/>
                    </a:lnTo>
                    <a:lnTo>
                      <a:pt x="49014" y="20674"/>
                    </a:lnTo>
                    <a:lnTo>
                      <a:pt x="48450" y="18543"/>
                    </a:lnTo>
                    <a:lnTo>
                      <a:pt x="46760" y="16198"/>
                    </a:lnTo>
                    <a:lnTo>
                      <a:pt x="44507" y="14067"/>
                    </a:lnTo>
                    <a:lnTo>
                      <a:pt x="41690" y="12149"/>
                    </a:lnTo>
                    <a:lnTo>
                      <a:pt x="38309" y="10017"/>
                    </a:lnTo>
                    <a:lnTo>
                      <a:pt x="34929" y="8099"/>
                    </a:lnTo>
                    <a:lnTo>
                      <a:pt x="28169" y="4902"/>
                    </a:lnTo>
                    <a:lnTo>
                      <a:pt x="21971" y="2344"/>
                    </a:lnTo>
                    <a:lnTo>
                      <a:pt x="15774" y="0"/>
                    </a:lnTo>
                    <a:lnTo>
                      <a:pt x="15774" y="0"/>
                    </a:lnTo>
                    <a:lnTo>
                      <a:pt x="7887" y="426"/>
                    </a:lnTo>
                    <a:lnTo>
                      <a:pt x="0" y="639"/>
                    </a:lnTo>
                    <a:lnTo>
                      <a:pt x="0" y="87388"/>
                    </a:lnTo>
                    <a:lnTo>
                      <a:pt x="0" y="87388"/>
                    </a:lnTo>
                    <a:lnTo>
                      <a:pt x="5070" y="86323"/>
                    </a:lnTo>
                    <a:lnTo>
                      <a:pt x="9577" y="85257"/>
                    </a:lnTo>
                    <a:lnTo>
                      <a:pt x="13521" y="83978"/>
                    </a:lnTo>
                    <a:lnTo>
                      <a:pt x="16901" y="82699"/>
                    </a:lnTo>
                    <a:lnTo>
                      <a:pt x="22535" y="80355"/>
                    </a:lnTo>
                    <a:lnTo>
                      <a:pt x="25915" y="78650"/>
                    </a:lnTo>
                    <a:lnTo>
                      <a:pt x="25915" y="78650"/>
                    </a:lnTo>
                    <a:lnTo>
                      <a:pt x="28732" y="81420"/>
                    </a:lnTo>
                    <a:lnTo>
                      <a:pt x="33239" y="85683"/>
                    </a:lnTo>
                    <a:lnTo>
                      <a:pt x="38309" y="91012"/>
                    </a:lnTo>
                    <a:lnTo>
                      <a:pt x="42816" y="96767"/>
                    </a:lnTo>
                    <a:lnTo>
                      <a:pt x="44507" y="99964"/>
                    </a:lnTo>
                    <a:lnTo>
                      <a:pt x="46197" y="102948"/>
                    </a:lnTo>
                    <a:lnTo>
                      <a:pt x="47323" y="105932"/>
                    </a:lnTo>
                    <a:lnTo>
                      <a:pt x="47887" y="108703"/>
                    </a:lnTo>
                    <a:lnTo>
                      <a:pt x="47323" y="111474"/>
                    </a:lnTo>
                    <a:lnTo>
                      <a:pt x="46760" y="114031"/>
                    </a:lnTo>
                    <a:lnTo>
                      <a:pt x="45070" y="116163"/>
                    </a:lnTo>
                    <a:lnTo>
                      <a:pt x="42253" y="118081"/>
                    </a:lnTo>
                    <a:lnTo>
                      <a:pt x="42253" y="118081"/>
                    </a:lnTo>
                    <a:lnTo>
                      <a:pt x="41690" y="118294"/>
                    </a:lnTo>
                    <a:lnTo>
                      <a:pt x="41690" y="118934"/>
                    </a:lnTo>
                    <a:lnTo>
                      <a:pt x="42253" y="119360"/>
                    </a:lnTo>
                    <a:lnTo>
                      <a:pt x="42816" y="119573"/>
                    </a:lnTo>
                    <a:lnTo>
                      <a:pt x="43943" y="119786"/>
                    </a:lnTo>
                    <a:lnTo>
                      <a:pt x="43943" y="119786"/>
                    </a:lnTo>
                    <a:lnTo>
                      <a:pt x="46197" y="120000"/>
                    </a:lnTo>
                    <a:lnTo>
                      <a:pt x="50704" y="120000"/>
                    </a:lnTo>
                    <a:lnTo>
                      <a:pt x="52957" y="119786"/>
                    </a:lnTo>
                    <a:lnTo>
                      <a:pt x="55774" y="119360"/>
                    </a:lnTo>
                    <a:lnTo>
                      <a:pt x="58028" y="118507"/>
                    </a:lnTo>
                    <a:lnTo>
                      <a:pt x="60281" y="117442"/>
                    </a:lnTo>
                    <a:lnTo>
                      <a:pt x="60281" y="117442"/>
                    </a:lnTo>
                    <a:lnTo>
                      <a:pt x="61408" y="117015"/>
                    </a:lnTo>
                    <a:lnTo>
                      <a:pt x="63098" y="116589"/>
                    </a:lnTo>
                    <a:lnTo>
                      <a:pt x="64788" y="116163"/>
                    </a:lnTo>
                    <a:lnTo>
                      <a:pt x="65352" y="115097"/>
                    </a:lnTo>
                    <a:lnTo>
                      <a:pt x="65352" y="115097"/>
                    </a:lnTo>
                    <a:lnTo>
                      <a:pt x="65352" y="112753"/>
                    </a:lnTo>
                    <a:lnTo>
                      <a:pt x="64788" y="109982"/>
                    </a:lnTo>
                    <a:lnTo>
                      <a:pt x="63098" y="106358"/>
                    </a:lnTo>
                    <a:lnTo>
                      <a:pt x="60845" y="102095"/>
                    </a:lnTo>
                    <a:lnTo>
                      <a:pt x="57464" y="96980"/>
                    </a:lnTo>
                    <a:lnTo>
                      <a:pt x="52957" y="91012"/>
                    </a:lnTo>
                    <a:lnTo>
                      <a:pt x="47323" y="84404"/>
                    </a:lnTo>
                    <a:lnTo>
                      <a:pt x="40563" y="76731"/>
                    </a:lnTo>
                    <a:lnTo>
                      <a:pt x="40563" y="76731"/>
                    </a:lnTo>
                    <a:lnTo>
                      <a:pt x="49014" y="77371"/>
                    </a:lnTo>
                    <a:lnTo>
                      <a:pt x="55211" y="77371"/>
                    </a:lnTo>
                    <a:lnTo>
                      <a:pt x="61408" y="77371"/>
                    </a:lnTo>
                    <a:lnTo>
                      <a:pt x="68169" y="76944"/>
                    </a:lnTo>
                    <a:lnTo>
                      <a:pt x="74929" y="76092"/>
                    </a:lnTo>
                    <a:lnTo>
                      <a:pt x="78309" y="75452"/>
                    </a:lnTo>
                    <a:lnTo>
                      <a:pt x="81126" y="74813"/>
                    </a:lnTo>
                    <a:lnTo>
                      <a:pt x="83943" y="73747"/>
                    </a:lnTo>
                    <a:lnTo>
                      <a:pt x="86760" y="72682"/>
                    </a:lnTo>
                    <a:lnTo>
                      <a:pt x="86760" y="72682"/>
                    </a:lnTo>
                    <a:lnTo>
                      <a:pt x="92394" y="70337"/>
                    </a:lnTo>
                    <a:lnTo>
                      <a:pt x="98591" y="68206"/>
                    </a:lnTo>
                    <a:lnTo>
                      <a:pt x="104225" y="66500"/>
                    </a:lnTo>
                    <a:lnTo>
                      <a:pt x="109295" y="65222"/>
                    </a:lnTo>
                    <a:lnTo>
                      <a:pt x="117183" y="63730"/>
                    </a:lnTo>
                    <a:lnTo>
                      <a:pt x="119999" y="63303"/>
                    </a:lnTo>
                    <a:lnTo>
                      <a:pt x="119999" y="63303"/>
                    </a:lnTo>
                    <a:lnTo>
                      <a:pt x="111549" y="62451"/>
                    </a:lnTo>
                    <a:lnTo>
                      <a:pt x="104788" y="61172"/>
                    </a:lnTo>
                    <a:lnTo>
                      <a:pt x="99718" y="59893"/>
                    </a:lnTo>
                    <a:lnTo>
                      <a:pt x="95774" y="58614"/>
                    </a:lnTo>
                    <a:lnTo>
                      <a:pt x="92957" y="57122"/>
                    </a:lnTo>
                    <a:lnTo>
                      <a:pt x="91267" y="55630"/>
                    </a:lnTo>
                    <a:lnTo>
                      <a:pt x="90704" y="54138"/>
                    </a:lnTo>
                    <a:lnTo>
                      <a:pt x="91267" y="52646"/>
                    </a:lnTo>
                    <a:lnTo>
                      <a:pt x="91830" y="50941"/>
                    </a:lnTo>
                    <a:lnTo>
                      <a:pt x="92957" y="49662"/>
                    </a:lnTo>
                    <a:lnTo>
                      <a:pt x="95211" y="48170"/>
                    </a:lnTo>
                    <a:lnTo>
                      <a:pt x="96901" y="47104"/>
                    </a:lnTo>
                    <a:lnTo>
                      <a:pt x="100845" y="44973"/>
                    </a:lnTo>
                    <a:lnTo>
                      <a:pt x="104788" y="43907"/>
                    </a:lnTo>
                    <a:lnTo>
                      <a:pt x="104788" y="43907"/>
                    </a:lnTo>
                    <a:close/>
                  </a:path>
                </a:pathLst>
              </a:custGeom>
              <a:solidFill>
                <a:schemeClr val="accent1">
                  <a:alpha val="784"/>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39" name="Shape 39"/>
              <p:cNvSpPr/>
              <p:nvPr/>
            </p:nvSpPr>
            <p:spPr>
              <a:xfrm>
                <a:off x="0" y="0"/>
                <a:ext cx="1049548" cy="750335"/>
              </a:xfrm>
              <a:custGeom>
                <a:pathLst>
                  <a:path extrusionOk="0" h="120000" w="120000">
                    <a:moveTo>
                      <a:pt x="108421" y="13251"/>
                    </a:moveTo>
                    <a:lnTo>
                      <a:pt x="108421" y="13251"/>
                    </a:lnTo>
                    <a:lnTo>
                      <a:pt x="106842" y="12147"/>
                    </a:lnTo>
                    <a:lnTo>
                      <a:pt x="105263" y="11042"/>
                    </a:lnTo>
                    <a:lnTo>
                      <a:pt x="103421" y="9570"/>
                    </a:lnTo>
                    <a:lnTo>
                      <a:pt x="101578" y="7730"/>
                    </a:lnTo>
                    <a:lnTo>
                      <a:pt x="99999" y="5521"/>
                    </a:lnTo>
                    <a:lnTo>
                      <a:pt x="98684" y="2944"/>
                    </a:lnTo>
                    <a:lnTo>
                      <a:pt x="98421" y="1472"/>
                    </a:lnTo>
                    <a:lnTo>
                      <a:pt x="98157" y="0"/>
                    </a:lnTo>
                    <a:lnTo>
                      <a:pt x="3421" y="0"/>
                    </a:lnTo>
                    <a:lnTo>
                      <a:pt x="3421" y="0"/>
                    </a:lnTo>
                    <a:lnTo>
                      <a:pt x="1842" y="2208"/>
                    </a:lnTo>
                    <a:lnTo>
                      <a:pt x="0" y="4417"/>
                    </a:lnTo>
                    <a:lnTo>
                      <a:pt x="0" y="38282"/>
                    </a:lnTo>
                    <a:lnTo>
                      <a:pt x="0" y="38282"/>
                    </a:lnTo>
                    <a:lnTo>
                      <a:pt x="526" y="40490"/>
                    </a:lnTo>
                    <a:lnTo>
                      <a:pt x="789" y="42699"/>
                    </a:lnTo>
                    <a:lnTo>
                      <a:pt x="526" y="45276"/>
                    </a:lnTo>
                    <a:lnTo>
                      <a:pt x="0" y="48220"/>
                    </a:lnTo>
                    <a:lnTo>
                      <a:pt x="0" y="70674"/>
                    </a:lnTo>
                    <a:lnTo>
                      <a:pt x="0" y="70674"/>
                    </a:lnTo>
                    <a:lnTo>
                      <a:pt x="1052" y="71411"/>
                    </a:lnTo>
                    <a:lnTo>
                      <a:pt x="1842" y="72883"/>
                    </a:lnTo>
                    <a:lnTo>
                      <a:pt x="2631" y="73987"/>
                    </a:lnTo>
                    <a:lnTo>
                      <a:pt x="2894" y="75828"/>
                    </a:lnTo>
                    <a:lnTo>
                      <a:pt x="3684" y="79141"/>
                    </a:lnTo>
                    <a:lnTo>
                      <a:pt x="3684" y="82453"/>
                    </a:lnTo>
                    <a:lnTo>
                      <a:pt x="3684" y="85766"/>
                    </a:lnTo>
                    <a:lnTo>
                      <a:pt x="3421" y="88343"/>
                    </a:lnTo>
                    <a:lnTo>
                      <a:pt x="2894" y="90920"/>
                    </a:lnTo>
                    <a:lnTo>
                      <a:pt x="2894" y="90920"/>
                    </a:lnTo>
                    <a:lnTo>
                      <a:pt x="4473" y="90184"/>
                    </a:lnTo>
                    <a:lnTo>
                      <a:pt x="5789" y="90552"/>
                    </a:lnTo>
                    <a:lnTo>
                      <a:pt x="6842" y="91288"/>
                    </a:lnTo>
                    <a:lnTo>
                      <a:pt x="7894" y="92760"/>
                    </a:lnTo>
                    <a:lnTo>
                      <a:pt x="8684" y="94969"/>
                    </a:lnTo>
                    <a:lnTo>
                      <a:pt x="9210" y="97177"/>
                    </a:lnTo>
                    <a:lnTo>
                      <a:pt x="10526" y="103067"/>
                    </a:lnTo>
                    <a:lnTo>
                      <a:pt x="11052" y="108957"/>
                    </a:lnTo>
                    <a:lnTo>
                      <a:pt x="11578" y="114110"/>
                    </a:lnTo>
                    <a:lnTo>
                      <a:pt x="11842" y="119631"/>
                    </a:lnTo>
                    <a:lnTo>
                      <a:pt x="11842" y="119631"/>
                    </a:lnTo>
                    <a:lnTo>
                      <a:pt x="13157" y="114110"/>
                    </a:lnTo>
                    <a:lnTo>
                      <a:pt x="14473" y="109693"/>
                    </a:lnTo>
                    <a:lnTo>
                      <a:pt x="16052" y="105644"/>
                    </a:lnTo>
                    <a:lnTo>
                      <a:pt x="17631" y="102331"/>
                    </a:lnTo>
                    <a:lnTo>
                      <a:pt x="19210" y="99386"/>
                    </a:lnTo>
                    <a:lnTo>
                      <a:pt x="20789" y="97177"/>
                    </a:lnTo>
                    <a:lnTo>
                      <a:pt x="22368" y="95337"/>
                    </a:lnTo>
                    <a:lnTo>
                      <a:pt x="23684" y="93865"/>
                    </a:lnTo>
                    <a:lnTo>
                      <a:pt x="25263" y="92760"/>
                    </a:lnTo>
                    <a:lnTo>
                      <a:pt x="26578" y="92024"/>
                    </a:lnTo>
                    <a:lnTo>
                      <a:pt x="28947" y="91288"/>
                    </a:lnTo>
                    <a:lnTo>
                      <a:pt x="30263" y="90920"/>
                    </a:lnTo>
                    <a:lnTo>
                      <a:pt x="30789" y="90920"/>
                    </a:lnTo>
                    <a:lnTo>
                      <a:pt x="30789" y="90920"/>
                    </a:lnTo>
                    <a:lnTo>
                      <a:pt x="30789" y="89079"/>
                    </a:lnTo>
                    <a:lnTo>
                      <a:pt x="31052" y="86134"/>
                    </a:lnTo>
                    <a:lnTo>
                      <a:pt x="32105" y="79141"/>
                    </a:lnTo>
                    <a:lnTo>
                      <a:pt x="33684" y="71779"/>
                    </a:lnTo>
                    <a:lnTo>
                      <a:pt x="34736" y="66625"/>
                    </a:lnTo>
                    <a:lnTo>
                      <a:pt x="34736" y="66625"/>
                    </a:lnTo>
                    <a:lnTo>
                      <a:pt x="35263" y="65153"/>
                    </a:lnTo>
                    <a:lnTo>
                      <a:pt x="35526" y="64785"/>
                    </a:lnTo>
                    <a:lnTo>
                      <a:pt x="36052" y="64785"/>
                    </a:lnTo>
                    <a:lnTo>
                      <a:pt x="36315" y="65153"/>
                    </a:lnTo>
                    <a:lnTo>
                      <a:pt x="37105" y="66625"/>
                    </a:lnTo>
                    <a:lnTo>
                      <a:pt x="37368" y="67361"/>
                    </a:lnTo>
                    <a:lnTo>
                      <a:pt x="37368" y="67361"/>
                    </a:lnTo>
                    <a:lnTo>
                      <a:pt x="37105" y="69570"/>
                    </a:lnTo>
                    <a:lnTo>
                      <a:pt x="37368" y="72147"/>
                    </a:lnTo>
                    <a:lnTo>
                      <a:pt x="38157" y="78036"/>
                    </a:lnTo>
                    <a:lnTo>
                      <a:pt x="39210" y="84294"/>
                    </a:lnTo>
                    <a:lnTo>
                      <a:pt x="40789" y="90552"/>
                    </a:lnTo>
                    <a:lnTo>
                      <a:pt x="43684" y="101226"/>
                    </a:lnTo>
                    <a:lnTo>
                      <a:pt x="44999" y="105644"/>
                    </a:lnTo>
                    <a:lnTo>
                      <a:pt x="44999" y="105644"/>
                    </a:lnTo>
                    <a:lnTo>
                      <a:pt x="46842" y="99754"/>
                    </a:lnTo>
                    <a:lnTo>
                      <a:pt x="48684" y="94969"/>
                    </a:lnTo>
                    <a:lnTo>
                      <a:pt x="50263" y="91656"/>
                    </a:lnTo>
                    <a:lnTo>
                      <a:pt x="51842" y="89815"/>
                    </a:lnTo>
                    <a:lnTo>
                      <a:pt x="52631" y="89447"/>
                    </a:lnTo>
                    <a:lnTo>
                      <a:pt x="53421" y="89079"/>
                    </a:lnTo>
                    <a:lnTo>
                      <a:pt x="54210" y="89079"/>
                    </a:lnTo>
                    <a:lnTo>
                      <a:pt x="54736" y="89079"/>
                    </a:lnTo>
                    <a:lnTo>
                      <a:pt x="56052" y="90184"/>
                    </a:lnTo>
                    <a:lnTo>
                      <a:pt x="57105" y="91656"/>
                    </a:lnTo>
                    <a:lnTo>
                      <a:pt x="58157" y="93496"/>
                    </a:lnTo>
                    <a:lnTo>
                      <a:pt x="58947" y="95705"/>
                    </a:lnTo>
                    <a:lnTo>
                      <a:pt x="60263" y="100490"/>
                    </a:lnTo>
                    <a:lnTo>
                      <a:pt x="61052" y="104171"/>
                    </a:lnTo>
                    <a:lnTo>
                      <a:pt x="61315" y="105644"/>
                    </a:lnTo>
                    <a:lnTo>
                      <a:pt x="61315" y="105644"/>
                    </a:lnTo>
                    <a:lnTo>
                      <a:pt x="62368" y="102699"/>
                    </a:lnTo>
                    <a:lnTo>
                      <a:pt x="62894" y="101226"/>
                    </a:lnTo>
                    <a:lnTo>
                      <a:pt x="63684" y="100490"/>
                    </a:lnTo>
                    <a:lnTo>
                      <a:pt x="64210" y="100122"/>
                    </a:lnTo>
                    <a:lnTo>
                      <a:pt x="64999" y="99754"/>
                    </a:lnTo>
                    <a:lnTo>
                      <a:pt x="66578" y="99386"/>
                    </a:lnTo>
                    <a:lnTo>
                      <a:pt x="68157" y="100122"/>
                    </a:lnTo>
                    <a:lnTo>
                      <a:pt x="69736" y="101595"/>
                    </a:lnTo>
                    <a:lnTo>
                      <a:pt x="71578" y="103435"/>
                    </a:lnTo>
                    <a:lnTo>
                      <a:pt x="73157" y="105276"/>
                    </a:lnTo>
                    <a:lnTo>
                      <a:pt x="76315" y="110429"/>
                    </a:lnTo>
                    <a:lnTo>
                      <a:pt x="78947" y="115214"/>
                    </a:lnTo>
                    <a:lnTo>
                      <a:pt x="81315" y="120000"/>
                    </a:lnTo>
                    <a:lnTo>
                      <a:pt x="81315" y="120000"/>
                    </a:lnTo>
                    <a:lnTo>
                      <a:pt x="81052" y="119263"/>
                    </a:lnTo>
                    <a:lnTo>
                      <a:pt x="81052" y="119263"/>
                    </a:lnTo>
                    <a:lnTo>
                      <a:pt x="81315" y="120000"/>
                    </a:lnTo>
                    <a:lnTo>
                      <a:pt x="81315" y="120000"/>
                    </a:lnTo>
                    <a:lnTo>
                      <a:pt x="79736" y="114478"/>
                    </a:lnTo>
                    <a:lnTo>
                      <a:pt x="78421" y="108588"/>
                    </a:lnTo>
                    <a:lnTo>
                      <a:pt x="77368" y="102331"/>
                    </a:lnTo>
                    <a:lnTo>
                      <a:pt x="77105" y="99018"/>
                    </a:lnTo>
                    <a:lnTo>
                      <a:pt x="76842" y="96073"/>
                    </a:lnTo>
                    <a:lnTo>
                      <a:pt x="77105" y="93496"/>
                    </a:lnTo>
                    <a:lnTo>
                      <a:pt x="77631" y="91288"/>
                    </a:lnTo>
                    <a:lnTo>
                      <a:pt x="78421" y="89815"/>
                    </a:lnTo>
                    <a:lnTo>
                      <a:pt x="79210" y="89079"/>
                    </a:lnTo>
                    <a:lnTo>
                      <a:pt x="79736" y="88711"/>
                    </a:lnTo>
                    <a:lnTo>
                      <a:pt x="80789" y="88343"/>
                    </a:lnTo>
                    <a:lnTo>
                      <a:pt x="81578" y="88343"/>
                    </a:lnTo>
                    <a:lnTo>
                      <a:pt x="84210" y="89079"/>
                    </a:lnTo>
                    <a:lnTo>
                      <a:pt x="84210" y="89079"/>
                    </a:lnTo>
                    <a:lnTo>
                      <a:pt x="83421" y="87607"/>
                    </a:lnTo>
                    <a:lnTo>
                      <a:pt x="81578" y="84662"/>
                    </a:lnTo>
                    <a:lnTo>
                      <a:pt x="79736" y="80613"/>
                    </a:lnTo>
                    <a:lnTo>
                      <a:pt x="78947" y="78404"/>
                    </a:lnTo>
                    <a:lnTo>
                      <a:pt x="78157" y="76196"/>
                    </a:lnTo>
                    <a:lnTo>
                      <a:pt x="77894" y="73987"/>
                    </a:lnTo>
                    <a:lnTo>
                      <a:pt x="78157" y="72147"/>
                    </a:lnTo>
                    <a:lnTo>
                      <a:pt x="78421" y="71042"/>
                    </a:lnTo>
                    <a:lnTo>
                      <a:pt x="78947" y="70306"/>
                    </a:lnTo>
                    <a:lnTo>
                      <a:pt x="79473" y="69570"/>
                    </a:lnTo>
                    <a:lnTo>
                      <a:pt x="80263" y="69202"/>
                    </a:lnTo>
                    <a:lnTo>
                      <a:pt x="82105" y="68466"/>
                    </a:lnTo>
                    <a:lnTo>
                      <a:pt x="84999" y="68098"/>
                    </a:lnTo>
                    <a:lnTo>
                      <a:pt x="88684" y="68834"/>
                    </a:lnTo>
                    <a:lnTo>
                      <a:pt x="93421" y="69938"/>
                    </a:lnTo>
                    <a:lnTo>
                      <a:pt x="93421" y="69938"/>
                    </a:lnTo>
                    <a:lnTo>
                      <a:pt x="91578" y="65889"/>
                    </a:lnTo>
                    <a:lnTo>
                      <a:pt x="86842" y="56687"/>
                    </a:lnTo>
                    <a:lnTo>
                      <a:pt x="83947" y="51165"/>
                    </a:lnTo>
                    <a:lnTo>
                      <a:pt x="81052" y="46380"/>
                    </a:lnTo>
                    <a:lnTo>
                      <a:pt x="77894" y="42331"/>
                    </a:lnTo>
                    <a:lnTo>
                      <a:pt x="76578" y="40490"/>
                    </a:lnTo>
                    <a:lnTo>
                      <a:pt x="75263" y="39386"/>
                    </a:lnTo>
                    <a:lnTo>
                      <a:pt x="75263" y="39386"/>
                    </a:lnTo>
                    <a:lnTo>
                      <a:pt x="74736" y="38650"/>
                    </a:lnTo>
                    <a:lnTo>
                      <a:pt x="74210" y="37177"/>
                    </a:lnTo>
                    <a:lnTo>
                      <a:pt x="74210" y="36441"/>
                    </a:lnTo>
                    <a:lnTo>
                      <a:pt x="74473" y="36073"/>
                    </a:lnTo>
                    <a:lnTo>
                      <a:pt x="75000" y="35705"/>
                    </a:lnTo>
                    <a:lnTo>
                      <a:pt x="76052" y="36073"/>
                    </a:lnTo>
                    <a:lnTo>
                      <a:pt x="76052" y="36073"/>
                    </a:lnTo>
                    <a:lnTo>
                      <a:pt x="79736" y="37546"/>
                    </a:lnTo>
                    <a:lnTo>
                      <a:pt x="84999" y="40122"/>
                    </a:lnTo>
                    <a:lnTo>
                      <a:pt x="89736" y="42699"/>
                    </a:lnTo>
                    <a:lnTo>
                      <a:pt x="91578" y="44171"/>
                    </a:lnTo>
                    <a:lnTo>
                      <a:pt x="92631" y="45276"/>
                    </a:lnTo>
                    <a:lnTo>
                      <a:pt x="92631" y="45276"/>
                    </a:lnTo>
                    <a:lnTo>
                      <a:pt x="92894" y="44907"/>
                    </a:lnTo>
                    <a:lnTo>
                      <a:pt x="93947" y="43067"/>
                    </a:lnTo>
                    <a:lnTo>
                      <a:pt x="95526" y="40858"/>
                    </a:lnTo>
                    <a:lnTo>
                      <a:pt x="96842" y="39754"/>
                    </a:lnTo>
                    <a:lnTo>
                      <a:pt x="98157" y="39018"/>
                    </a:lnTo>
                    <a:lnTo>
                      <a:pt x="99999" y="37914"/>
                    </a:lnTo>
                    <a:lnTo>
                      <a:pt x="101842" y="37177"/>
                    </a:lnTo>
                    <a:lnTo>
                      <a:pt x="104210" y="36441"/>
                    </a:lnTo>
                    <a:lnTo>
                      <a:pt x="106578" y="36441"/>
                    </a:lnTo>
                    <a:lnTo>
                      <a:pt x="109473" y="36441"/>
                    </a:lnTo>
                    <a:lnTo>
                      <a:pt x="112631" y="36809"/>
                    </a:lnTo>
                    <a:lnTo>
                      <a:pt x="116052" y="37914"/>
                    </a:lnTo>
                    <a:lnTo>
                      <a:pt x="119999" y="39386"/>
                    </a:lnTo>
                    <a:lnTo>
                      <a:pt x="119999" y="39018"/>
                    </a:lnTo>
                    <a:lnTo>
                      <a:pt x="119999" y="39018"/>
                    </a:lnTo>
                    <a:lnTo>
                      <a:pt x="116052" y="34601"/>
                    </a:lnTo>
                    <a:lnTo>
                      <a:pt x="113157" y="31288"/>
                    </a:lnTo>
                    <a:lnTo>
                      <a:pt x="110263" y="27239"/>
                    </a:lnTo>
                    <a:lnTo>
                      <a:pt x="108157" y="23190"/>
                    </a:lnTo>
                    <a:lnTo>
                      <a:pt x="107368" y="20981"/>
                    </a:lnTo>
                    <a:lnTo>
                      <a:pt x="106578" y="19141"/>
                    </a:lnTo>
                    <a:lnTo>
                      <a:pt x="106578" y="17300"/>
                    </a:lnTo>
                    <a:lnTo>
                      <a:pt x="106578" y="15828"/>
                    </a:lnTo>
                    <a:lnTo>
                      <a:pt x="107368" y="14355"/>
                    </a:lnTo>
                    <a:lnTo>
                      <a:pt x="108421" y="13251"/>
                    </a:lnTo>
                    <a:lnTo>
                      <a:pt x="108421" y="13251"/>
                    </a:lnTo>
                    <a:close/>
                  </a:path>
                </a:pathLst>
              </a:custGeom>
              <a:solidFill>
                <a:schemeClr val="accent1">
                  <a:alpha val="784"/>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40" name="Shape 40"/>
              <p:cNvSpPr/>
              <p:nvPr/>
            </p:nvSpPr>
            <p:spPr>
              <a:xfrm>
                <a:off x="8350389" y="11466"/>
                <a:ext cx="793611" cy="554378"/>
              </a:xfrm>
              <a:custGeom>
                <a:pathLst>
                  <a:path extrusionOk="0" h="120000" w="120000">
                    <a:moveTo>
                      <a:pt x="120000" y="0"/>
                    </a:moveTo>
                    <a:lnTo>
                      <a:pt x="21913" y="0"/>
                    </a:lnTo>
                    <a:lnTo>
                      <a:pt x="21913" y="0"/>
                    </a:lnTo>
                    <a:lnTo>
                      <a:pt x="18434" y="5477"/>
                    </a:lnTo>
                    <a:lnTo>
                      <a:pt x="14608" y="9958"/>
                    </a:lnTo>
                    <a:lnTo>
                      <a:pt x="11130" y="13941"/>
                    </a:lnTo>
                    <a:lnTo>
                      <a:pt x="7652" y="17427"/>
                    </a:lnTo>
                    <a:lnTo>
                      <a:pt x="2086" y="21908"/>
                    </a:lnTo>
                    <a:lnTo>
                      <a:pt x="0" y="23402"/>
                    </a:lnTo>
                    <a:lnTo>
                      <a:pt x="0" y="23402"/>
                    </a:lnTo>
                    <a:lnTo>
                      <a:pt x="8695" y="21410"/>
                    </a:lnTo>
                    <a:lnTo>
                      <a:pt x="15652" y="20414"/>
                    </a:lnTo>
                    <a:lnTo>
                      <a:pt x="18434" y="20414"/>
                    </a:lnTo>
                    <a:lnTo>
                      <a:pt x="20869" y="20912"/>
                    </a:lnTo>
                    <a:lnTo>
                      <a:pt x="22608" y="21410"/>
                    </a:lnTo>
                    <a:lnTo>
                      <a:pt x="24347" y="21908"/>
                    </a:lnTo>
                    <a:lnTo>
                      <a:pt x="25391" y="22904"/>
                    </a:lnTo>
                    <a:lnTo>
                      <a:pt x="26434" y="23900"/>
                    </a:lnTo>
                    <a:lnTo>
                      <a:pt x="27130" y="25394"/>
                    </a:lnTo>
                    <a:lnTo>
                      <a:pt x="27478" y="26887"/>
                    </a:lnTo>
                    <a:lnTo>
                      <a:pt x="27478" y="28381"/>
                    </a:lnTo>
                    <a:lnTo>
                      <a:pt x="27478" y="30373"/>
                    </a:lnTo>
                    <a:lnTo>
                      <a:pt x="26434" y="33858"/>
                    </a:lnTo>
                    <a:lnTo>
                      <a:pt x="25043" y="37842"/>
                    </a:lnTo>
                    <a:lnTo>
                      <a:pt x="22956" y="41825"/>
                    </a:lnTo>
                    <a:lnTo>
                      <a:pt x="18782" y="48796"/>
                    </a:lnTo>
                    <a:lnTo>
                      <a:pt x="14956" y="53775"/>
                    </a:lnTo>
                    <a:lnTo>
                      <a:pt x="13565" y="55767"/>
                    </a:lnTo>
                    <a:lnTo>
                      <a:pt x="13565" y="55767"/>
                    </a:lnTo>
                    <a:lnTo>
                      <a:pt x="16695" y="55269"/>
                    </a:lnTo>
                    <a:lnTo>
                      <a:pt x="19826" y="54771"/>
                    </a:lnTo>
                    <a:lnTo>
                      <a:pt x="21913" y="55269"/>
                    </a:lnTo>
                    <a:lnTo>
                      <a:pt x="23652" y="56265"/>
                    </a:lnTo>
                    <a:lnTo>
                      <a:pt x="25043" y="57759"/>
                    </a:lnTo>
                    <a:lnTo>
                      <a:pt x="25739" y="59751"/>
                    </a:lnTo>
                    <a:lnTo>
                      <a:pt x="26434" y="61742"/>
                    </a:lnTo>
                    <a:lnTo>
                      <a:pt x="26782" y="64232"/>
                    </a:lnTo>
                    <a:lnTo>
                      <a:pt x="26782" y="68713"/>
                    </a:lnTo>
                    <a:lnTo>
                      <a:pt x="26086" y="72697"/>
                    </a:lnTo>
                    <a:lnTo>
                      <a:pt x="25043" y="77178"/>
                    </a:lnTo>
                    <a:lnTo>
                      <a:pt x="25043" y="77178"/>
                    </a:lnTo>
                    <a:lnTo>
                      <a:pt x="26434" y="76680"/>
                    </a:lnTo>
                    <a:lnTo>
                      <a:pt x="27826" y="77178"/>
                    </a:lnTo>
                    <a:lnTo>
                      <a:pt x="28869" y="78174"/>
                    </a:lnTo>
                    <a:lnTo>
                      <a:pt x="29565" y="79668"/>
                    </a:lnTo>
                    <a:lnTo>
                      <a:pt x="30260" y="82157"/>
                    </a:lnTo>
                    <a:lnTo>
                      <a:pt x="30608" y="84647"/>
                    </a:lnTo>
                    <a:lnTo>
                      <a:pt x="31304" y="90124"/>
                    </a:lnTo>
                    <a:lnTo>
                      <a:pt x="31304" y="96099"/>
                    </a:lnTo>
                    <a:lnTo>
                      <a:pt x="31304" y="101576"/>
                    </a:lnTo>
                    <a:lnTo>
                      <a:pt x="30956" y="106556"/>
                    </a:lnTo>
                    <a:lnTo>
                      <a:pt x="30956" y="106556"/>
                    </a:lnTo>
                    <a:lnTo>
                      <a:pt x="32695" y="101576"/>
                    </a:lnTo>
                    <a:lnTo>
                      <a:pt x="34434" y="97593"/>
                    </a:lnTo>
                    <a:lnTo>
                      <a:pt x="36173" y="93609"/>
                    </a:lnTo>
                    <a:lnTo>
                      <a:pt x="37913" y="90622"/>
                    </a:lnTo>
                    <a:lnTo>
                      <a:pt x="39652" y="88132"/>
                    </a:lnTo>
                    <a:lnTo>
                      <a:pt x="41391" y="86141"/>
                    </a:lnTo>
                    <a:lnTo>
                      <a:pt x="43130" y="84647"/>
                    </a:lnTo>
                    <a:lnTo>
                      <a:pt x="44869" y="83651"/>
                    </a:lnTo>
                    <a:lnTo>
                      <a:pt x="47652" y="82655"/>
                    </a:lnTo>
                    <a:lnTo>
                      <a:pt x="49739" y="82157"/>
                    </a:lnTo>
                    <a:lnTo>
                      <a:pt x="51826" y="82157"/>
                    </a:lnTo>
                    <a:lnTo>
                      <a:pt x="51826" y="82157"/>
                    </a:lnTo>
                    <a:lnTo>
                      <a:pt x="51826" y="80165"/>
                    </a:lnTo>
                    <a:lnTo>
                      <a:pt x="52173" y="77676"/>
                    </a:lnTo>
                    <a:lnTo>
                      <a:pt x="53913" y="70705"/>
                    </a:lnTo>
                    <a:lnTo>
                      <a:pt x="57739" y="59253"/>
                    </a:lnTo>
                    <a:lnTo>
                      <a:pt x="57739" y="59253"/>
                    </a:lnTo>
                    <a:lnTo>
                      <a:pt x="58086" y="57759"/>
                    </a:lnTo>
                    <a:lnTo>
                      <a:pt x="58434" y="57261"/>
                    </a:lnTo>
                    <a:lnTo>
                      <a:pt x="59130" y="57759"/>
                    </a:lnTo>
                    <a:lnTo>
                      <a:pt x="59478" y="58257"/>
                    </a:lnTo>
                    <a:lnTo>
                      <a:pt x="59826" y="59751"/>
                    </a:lnTo>
                    <a:lnTo>
                      <a:pt x="59826" y="60248"/>
                    </a:lnTo>
                    <a:lnTo>
                      <a:pt x="59826" y="60248"/>
                    </a:lnTo>
                    <a:lnTo>
                      <a:pt x="59478" y="65228"/>
                    </a:lnTo>
                    <a:lnTo>
                      <a:pt x="59826" y="70705"/>
                    </a:lnTo>
                    <a:lnTo>
                      <a:pt x="60173" y="77178"/>
                    </a:lnTo>
                    <a:lnTo>
                      <a:pt x="61217" y="83651"/>
                    </a:lnTo>
                    <a:lnTo>
                      <a:pt x="62956" y="94605"/>
                    </a:lnTo>
                    <a:lnTo>
                      <a:pt x="63652" y="99087"/>
                    </a:lnTo>
                    <a:lnTo>
                      <a:pt x="63652" y="99087"/>
                    </a:lnTo>
                    <a:lnTo>
                      <a:pt x="66086" y="93609"/>
                    </a:lnTo>
                    <a:lnTo>
                      <a:pt x="68173" y="89626"/>
                    </a:lnTo>
                    <a:lnTo>
                      <a:pt x="70260" y="86639"/>
                    </a:lnTo>
                    <a:lnTo>
                      <a:pt x="72000" y="85145"/>
                    </a:lnTo>
                    <a:lnTo>
                      <a:pt x="73391" y="84647"/>
                    </a:lnTo>
                    <a:lnTo>
                      <a:pt x="74782" y="84647"/>
                    </a:lnTo>
                    <a:lnTo>
                      <a:pt x="75826" y="86141"/>
                    </a:lnTo>
                    <a:lnTo>
                      <a:pt x="76521" y="87634"/>
                    </a:lnTo>
                    <a:lnTo>
                      <a:pt x="77565" y="89626"/>
                    </a:lnTo>
                    <a:lnTo>
                      <a:pt x="77913" y="92116"/>
                    </a:lnTo>
                    <a:lnTo>
                      <a:pt x="78956" y="96597"/>
                    </a:lnTo>
                    <a:lnTo>
                      <a:pt x="79652" y="102074"/>
                    </a:lnTo>
                    <a:lnTo>
                      <a:pt x="79652" y="102074"/>
                    </a:lnTo>
                    <a:lnTo>
                      <a:pt x="80695" y="99087"/>
                    </a:lnTo>
                    <a:lnTo>
                      <a:pt x="82086" y="97593"/>
                    </a:lnTo>
                    <a:lnTo>
                      <a:pt x="83478" y="96597"/>
                    </a:lnTo>
                    <a:lnTo>
                      <a:pt x="84869" y="97095"/>
                    </a:lnTo>
                    <a:lnTo>
                      <a:pt x="86260" y="98091"/>
                    </a:lnTo>
                    <a:lnTo>
                      <a:pt x="88000" y="99585"/>
                    </a:lnTo>
                    <a:lnTo>
                      <a:pt x="89391" y="101576"/>
                    </a:lnTo>
                    <a:lnTo>
                      <a:pt x="90782" y="104066"/>
                    </a:lnTo>
                    <a:lnTo>
                      <a:pt x="93217" y="109543"/>
                    </a:lnTo>
                    <a:lnTo>
                      <a:pt x="95304" y="114522"/>
                    </a:lnTo>
                    <a:lnTo>
                      <a:pt x="97043" y="120000"/>
                    </a:lnTo>
                    <a:lnTo>
                      <a:pt x="97043" y="120000"/>
                    </a:lnTo>
                    <a:lnTo>
                      <a:pt x="97043" y="119004"/>
                    </a:lnTo>
                    <a:lnTo>
                      <a:pt x="97043" y="119004"/>
                    </a:lnTo>
                    <a:lnTo>
                      <a:pt x="97391" y="119502"/>
                    </a:lnTo>
                    <a:lnTo>
                      <a:pt x="97391" y="119502"/>
                    </a:lnTo>
                    <a:lnTo>
                      <a:pt x="96347" y="114024"/>
                    </a:lnTo>
                    <a:lnTo>
                      <a:pt x="95304" y="108049"/>
                    </a:lnTo>
                    <a:lnTo>
                      <a:pt x="94956" y="101576"/>
                    </a:lnTo>
                    <a:lnTo>
                      <a:pt x="94956" y="98589"/>
                    </a:lnTo>
                    <a:lnTo>
                      <a:pt x="94956" y="95601"/>
                    </a:lnTo>
                    <a:lnTo>
                      <a:pt x="95652" y="93112"/>
                    </a:lnTo>
                    <a:lnTo>
                      <a:pt x="96347" y="91120"/>
                    </a:lnTo>
                    <a:lnTo>
                      <a:pt x="97043" y="89626"/>
                    </a:lnTo>
                    <a:lnTo>
                      <a:pt x="98434" y="88630"/>
                    </a:lnTo>
                    <a:lnTo>
                      <a:pt x="100521" y="88630"/>
                    </a:lnTo>
                    <a:lnTo>
                      <a:pt x="102608" y="90124"/>
                    </a:lnTo>
                    <a:lnTo>
                      <a:pt x="102608" y="90124"/>
                    </a:lnTo>
                    <a:lnTo>
                      <a:pt x="100521" y="85145"/>
                    </a:lnTo>
                    <a:lnTo>
                      <a:pt x="99130" y="81161"/>
                    </a:lnTo>
                    <a:lnTo>
                      <a:pt x="98434" y="78672"/>
                    </a:lnTo>
                    <a:lnTo>
                      <a:pt x="98086" y="76182"/>
                    </a:lnTo>
                    <a:lnTo>
                      <a:pt x="98086" y="74190"/>
                    </a:lnTo>
                    <a:lnTo>
                      <a:pt x="98434" y="72199"/>
                    </a:lnTo>
                    <a:lnTo>
                      <a:pt x="99130" y="70705"/>
                    </a:lnTo>
                    <a:lnTo>
                      <a:pt x="100521" y="69709"/>
                    </a:lnTo>
                    <a:lnTo>
                      <a:pt x="102608" y="69709"/>
                    </a:lnTo>
                    <a:lnTo>
                      <a:pt x="105391" y="69709"/>
                    </a:lnTo>
                    <a:lnTo>
                      <a:pt x="108869" y="71203"/>
                    </a:lnTo>
                    <a:lnTo>
                      <a:pt x="113391" y="73195"/>
                    </a:lnTo>
                    <a:lnTo>
                      <a:pt x="113391" y="73195"/>
                    </a:lnTo>
                    <a:lnTo>
                      <a:pt x="112000" y="68713"/>
                    </a:lnTo>
                    <a:lnTo>
                      <a:pt x="108173" y="58755"/>
                    </a:lnTo>
                    <a:lnTo>
                      <a:pt x="106086" y="53278"/>
                    </a:lnTo>
                    <a:lnTo>
                      <a:pt x="103652" y="47800"/>
                    </a:lnTo>
                    <a:lnTo>
                      <a:pt x="100869" y="43319"/>
                    </a:lnTo>
                    <a:lnTo>
                      <a:pt x="98434" y="39834"/>
                    </a:lnTo>
                    <a:lnTo>
                      <a:pt x="98434" y="39834"/>
                    </a:lnTo>
                    <a:lnTo>
                      <a:pt x="98434" y="39336"/>
                    </a:lnTo>
                    <a:lnTo>
                      <a:pt x="98086" y="37842"/>
                    </a:lnTo>
                    <a:lnTo>
                      <a:pt x="98086" y="36846"/>
                    </a:lnTo>
                    <a:lnTo>
                      <a:pt x="98086" y="36348"/>
                    </a:lnTo>
                    <a:lnTo>
                      <a:pt x="98782" y="36348"/>
                    </a:lnTo>
                    <a:lnTo>
                      <a:pt x="99826" y="36846"/>
                    </a:lnTo>
                    <a:lnTo>
                      <a:pt x="99826" y="36846"/>
                    </a:lnTo>
                    <a:lnTo>
                      <a:pt x="107826" y="42323"/>
                    </a:lnTo>
                    <a:lnTo>
                      <a:pt x="112000" y="45809"/>
                    </a:lnTo>
                    <a:lnTo>
                      <a:pt x="113739" y="47800"/>
                    </a:lnTo>
                    <a:lnTo>
                      <a:pt x="114782" y="48796"/>
                    </a:lnTo>
                    <a:lnTo>
                      <a:pt x="114782" y="48796"/>
                    </a:lnTo>
                    <a:lnTo>
                      <a:pt x="115826" y="47302"/>
                    </a:lnTo>
                    <a:lnTo>
                      <a:pt x="117565" y="45311"/>
                    </a:lnTo>
                    <a:lnTo>
                      <a:pt x="120000" y="43817"/>
                    </a:lnTo>
                    <a:lnTo>
                      <a:pt x="120000" y="0"/>
                    </a:lnTo>
                    <a:close/>
                  </a:path>
                </a:pathLst>
              </a:custGeom>
              <a:solidFill>
                <a:schemeClr val="accent1">
                  <a:alpha val="784"/>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sp>
            <p:nvSpPr>
              <p:cNvPr id="41" name="Shape 41"/>
              <p:cNvSpPr/>
              <p:nvPr/>
            </p:nvSpPr>
            <p:spPr>
              <a:xfrm>
                <a:off x="6973892" y="6209551"/>
                <a:ext cx="1162575" cy="647993"/>
              </a:xfrm>
              <a:custGeom>
                <a:pathLst>
                  <a:path extrusionOk="0" h="120000" w="120000">
                    <a:moveTo>
                      <a:pt x="91967" y="60441"/>
                    </a:moveTo>
                    <a:lnTo>
                      <a:pt x="91967" y="60441"/>
                    </a:lnTo>
                    <a:lnTo>
                      <a:pt x="88032" y="57352"/>
                    </a:lnTo>
                    <a:lnTo>
                      <a:pt x="84344" y="55147"/>
                    </a:lnTo>
                    <a:lnTo>
                      <a:pt x="81147" y="53823"/>
                    </a:lnTo>
                    <a:lnTo>
                      <a:pt x="77950" y="53382"/>
                    </a:lnTo>
                    <a:lnTo>
                      <a:pt x="75245" y="52941"/>
                    </a:lnTo>
                    <a:lnTo>
                      <a:pt x="72786" y="53382"/>
                    </a:lnTo>
                    <a:lnTo>
                      <a:pt x="70573" y="54264"/>
                    </a:lnTo>
                    <a:lnTo>
                      <a:pt x="68852" y="55147"/>
                    </a:lnTo>
                    <a:lnTo>
                      <a:pt x="67131" y="56470"/>
                    </a:lnTo>
                    <a:lnTo>
                      <a:pt x="65901" y="57794"/>
                    </a:lnTo>
                    <a:lnTo>
                      <a:pt x="63688" y="60441"/>
                    </a:lnTo>
                    <a:lnTo>
                      <a:pt x="62704" y="62647"/>
                    </a:lnTo>
                    <a:lnTo>
                      <a:pt x="62213" y="63529"/>
                    </a:lnTo>
                    <a:lnTo>
                      <a:pt x="62213" y="63529"/>
                    </a:lnTo>
                    <a:lnTo>
                      <a:pt x="61721" y="63970"/>
                    </a:lnTo>
                    <a:lnTo>
                      <a:pt x="60983" y="64411"/>
                    </a:lnTo>
                    <a:lnTo>
                      <a:pt x="60737" y="64411"/>
                    </a:lnTo>
                    <a:lnTo>
                      <a:pt x="60491" y="64411"/>
                    </a:lnTo>
                    <a:lnTo>
                      <a:pt x="60737" y="63529"/>
                    </a:lnTo>
                    <a:lnTo>
                      <a:pt x="60983" y="62205"/>
                    </a:lnTo>
                    <a:lnTo>
                      <a:pt x="60983" y="62205"/>
                    </a:lnTo>
                    <a:lnTo>
                      <a:pt x="63196" y="54705"/>
                    </a:lnTo>
                    <a:lnTo>
                      <a:pt x="64918" y="48529"/>
                    </a:lnTo>
                    <a:lnTo>
                      <a:pt x="66639" y="40588"/>
                    </a:lnTo>
                    <a:lnTo>
                      <a:pt x="68114" y="32205"/>
                    </a:lnTo>
                    <a:lnTo>
                      <a:pt x="68852" y="27352"/>
                    </a:lnTo>
                    <a:lnTo>
                      <a:pt x="69344" y="22500"/>
                    </a:lnTo>
                    <a:lnTo>
                      <a:pt x="69590" y="17647"/>
                    </a:lnTo>
                    <a:lnTo>
                      <a:pt x="69590" y="12352"/>
                    </a:lnTo>
                    <a:lnTo>
                      <a:pt x="69590" y="7500"/>
                    </a:lnTo>
                    <a:lnTo>
                      <a:pt x="69098" y="2205"/>
                    </a:lnTo>
                    <a:lnTo>
                      <a:pt x="69098" y="2205"/>
                    </a:lnTo>
                    <a:lnTo>
                      <a:pt x="66885" y="4411"/>
                    </a:lnTo>
                    <a:lnTo>
                      <a:pt x="64426" y="7058"/>
                    </a:lnTo>
                    <a:lnTo>
                      <a:pt x="61721" y="10588"/>
                    </a:lnTo>
                    <a:lnTo>
                      <a:pt x="58524" y="15441"/>
                    </a:lnTo>
                    <a:lnTo>
                      <a:pt x="57049" y="18529"/>
                    </a:lnTo>
                    <a:lnTo>
                      <a:pt x="55573" y="21617"/>
                    </a:lnTo>
                    <a:lnTo>
                      <a:pt x="54098" y="25588"/>
                    </a:lnTo>
                    <a:lnTo>
                      <a:pt x="52868" y="29117"/>
                    </a:lnTo>
                    <a:lnTo>
                      <a:pt x="51639" y="33529"/>
                    </a:lnTo>
                    <a:lnTo>
                      <a:pt x="50655" y="38382"/>
                    </a:lnTo>
                    <a:lnTo>
                      <a:pt x="50655" y="38382"/>
                    </a:lnTo>
                    <a:lnTo>
                      <a:pt x="50163" y="37058"/>
                    </a:lnTo>
                    <a:lnTo>
                      <a:pt x="48934" y="34411"/>
                    </a:lnTo>
                    <a:lnTo>
                      <a:pt x="48196" y="33529"/>
                    </a:lnTo>
                    <a:lnTo>
                      <a:pt x="47459" y="32647"/>
                    </a:lnTo>
                    <a:lnTo>
                      <a:pt x="46721" y="32205"/>
                    </a:lnTo>
                    <a:lnTo>
                      <a:pt x="45983" y="32647"/>
                    </a:lnTo>
                    <a:lnTo>
                      <a:pt x="45983" y="32647"/>
                    </a:lnTo>
                    <a:lnTo>
                      <a:pt x="45245" y="34411"/>
                    </a:lnTo>
                    <a:lnTo>
                      <a:pt x="44754" y="35735"/>
                    </a:lnTo>
                    <a:lnTo>
                      <a:pt x="44754" y="37058"/>
                    </a:lnTo>
                    <a:lnTo>
                      <a:pt x="45000" y="37500"/>
                    </a:lnTo>
                    <a:lnTo>
                      <a:pt x="45000" y="37500"/>
                    </a:lnTo>
                    <a:lnTo>
                      <a:pt x="45491" y="40588"/>
                    </a:lnTo>
                    <a:lnTo>
                      <a:pt x="46229" y="48970"/>
                    </a:lnTo>
                    <a:lnTo>
                      <a:pt x="46721" y="53382"/>
                    </a:lnTo>
                    <a:lnTo>
                      <a:pt x="46967" y="58235"/>
                    </a:lnTo>
                    <a:lnTo>
                      <a:pt x="46967" y="62647"/>
                    </a:lnTo>
                    <a:lnTo>
                      <a:pt x="46721" y="66617"/>
                    </a:lnTo>
                    <a:lnTo>
                      <a:pt x="46721" y="66617"/>
                    </a:lnTo>
                    <a:lnTo>
                      <a:pt x="43770" y="55588"/>
                    </a:lnTo>
                    <a:lnTo>
                      <a:pt x="41557" y="47205"/>
                    </a:lnTo>
                    <a:lnTo>
                      <a:pt x="39344" y="37941"/>
                    </a:lnTo>
                    <a:lnTo>
                      <a:pt x="37622" y="27794"/>
                    </a:lnTo>
                    <a:lnTo>
                      <a:pt x="36885" y="22941"/>
                    </a:lnTo>
                    <a:lnTo>
                      <a:pt x="36393" y="18529"/>
                    </a:lnTo>
                    <a:lnTo>
                      <a:pt x="36147" y="14117"/>
                    </a:lnTo>
                    <a:lnTo>
                      <a:pt x="36393" y="9705"/>
                    </a:lnTo>
                    <a:lnTo>
                      <a:pt x="36639" y="6176"/>
                    </a:lnTo>
                    <a:lnTo>
                      <a:pt x="37377" y="2647"/>
                    </a:lnTo>
                    <a:lnTo>
                      <a:pt x="37377" y="2647"/>
                    </a:lnTo>
                    <a:lnTo>
                      <a:pt x="37622" y="2205"/>
                    </a:lnTo>
                    <a:lnTo>
                      <a:pt x="37622" y="1323"/>
                    </a:lnTo>
                    <a:lnTo>
                      <a:pt x="37377" y="441"/>
                    </a:lnTo>
                    <a:lnTo>
                      <a:pt x="36639" y="0"/>
                    </a:lnTo>
                    <a:lnTo>
                      <a:pt x="36639" y="0"/>
                    </a:lnTo>
                    <a:lnTo>
                      <a:pt x="35901" y="0"/>
                    </a:lnTo>
                    <a:lnTo>
                      <a:pt x="34426" y="0"/>
                    </a:lnTo>
                    <a:lnTo>
                      <a:pt x="33688" y="441"/>
                    </a:lnTo>
                    <a:lnTo>
                      <a:pt x="32704" y="1764"/>
                    </a:lnTo>
                    <a:lnTo>
                      <a:pt x="31967" y="3088"/>
                    </a:lnTo>
                    <a:lnTo>
                      <a:pt x="31229" y="4852"/>
                    </a:lnTo>
                    <a:lnTo>
                      <a:pt x="31229" y="4852"/>
                    </a:lnTo>
                    <a:lnTo>
                      <a:pt x="30983" y="5735"/>
                    </a:lnTo>
                    <a:lnTo>
                      <a:pt x="30245" y="6617"/>
                    </a:lnTo>
                    <a:lnTo>
                      <a:pt x="30000" y="7500"/>
                    </a:lnTo>
                    <a:lnTo>
                      <a:pt x="29754" y="8823"/>
                    </a:lnTo>
                    <a:lnTo>
                      <a:pt x="29754" y="8823"/>
                    </a:lnTo>
                    <a:lnTo>
                      <a:pt x="30000" y="12794"/>
                    </a:lnTo>
                    <a:lnTo>
                      <a:pt x="30491" y="17647"/>
                    </a:lnTo>
                    <a:lnTo>
                      <a:pt x="31229" y="23382"/>
                    </a:lnTo>
                    <a:lnTo>
                      <a:pt x="32459" y="30441"/>
                    </a:lnTo>
                    <a:lnTo>
                      <a:pt x="34180" y="38382"/>
                    </a:lnTo>
                    <a:lnTo>
                      <a:pt x="36393" y="48088"/>
                    </a:lnTo>
                    <a:lnTo>
                      <a:pt x="42049" y="71029"/>
                    </a:lnTo>
                    <a:lnTo>
                      <a:pt x="42049" y="71029"/>
                    </a:lnTo>
                    <a:lnTo>
                      <a:pt x="40327" y="69264"/>
                    </a:lnTo>
                    <a:lnTo>
                      <a:pt x="38360" y="66176"/>
                    </a:lnTo>
                    <a:lnTo>
                      <a:pt x="36147" y="63088"/>
                    </a:lnTo>
                    <a:lnTo>
                      <a:pt x="34426" y="60000"/>
                    </a:lnTo>
                    <a:lnTo>
                      <a:pt x="31229" y="53823"/>
                    </a:lnTo>
                    <a:lnTo>
                      <a:pt x="30000" y="51176"/>
                    </a:lnTo>
                    <a:lnTo>
                      <a:pt x="30000" y="51176"/>
                    </a:lnTo>
                    <a:lnTo>
                      <a:pt x="29754" y="51176"/>
                    </a:lnTo>
                    <a:lnTo>
                      <a:pt x="29262" y="50294"/>
                    </a:lnTo>
                    <a:lnTo>
                      <a:pt x="28278" y="49852"/>
                    </a:lnTo>
                    <a:lnTo>
                      <a:pt x="27049" y="50294"/>
                    </a:lnTo>
                    <a:lnTo>
                      <a:pt x="27049" y="50294"/>
                    </a:lnTo>
                    <a:lnTo>
                      <a:pt x="26557" y="51176"/>
                    </a:lnTo>
                    <a:lnTo>
                      <a:pt x="26311" y="52058"/>
                    </a:lnTo>
                    <a:lnTo>
                      <a:pt x="26065" y="53823"/>
                    </a:lnTo>
                    <a:lnTo>
                      <a:pt x="26311" y="55588"/>
                    </a:lnTo>
                    <a:lnTo>
                      <a:pt x="26803" y="59117"/>
                    </a:lnTo>
                    <a:lnTo>
                      <a:pt x="27049" y="60441"/>
                    </a:lnTo>
                    <a:lnTo>
                      <a:pt x="27049" y="60441"/>
                    </a:lnTo>
                    <a:lnTo>
                      <a:pt x="24344" y="59117"/>
                    </a:lnTo>
                    <a:lnTo>
                      <a:pt x="21639" y="58235"/>
                    </a:lnTo>
                    <a:lnTo>
                      <a:pt x="19180" y="58235"/>
                    </a:lnTo>
                    <a:lnTo>
                      <a:pt x="16721" y="58235"/>
                    </a:lnTo>
                    <a:lnTo>
                      <a:pt x="14262" y="58235"/>
                    </a:lnTo>
                    <a:lnTo>
                      <a:pt x="12049" y="59117"/>
                    </a:lnTo>
                    <a:lnTo>
                      <a:pt x="8114" y="60441"/>
                    </a:lnTo>
                    <a:lnTo>
                      <a:pt x="4918" y="62647"/>
                    </a:lnTo>
                    <a:lnTo>
                      <a:pt x="2213" y="64411"/>
                    </a:lnTo>
                    <a:lnTo>
                      <a:pt x="0" y="66617"/>
                    </a:lnTo>
                    <a:lnTo>
                      <a:pt x="0" y="66617"/>
                    </a:lnTo>
                    <a:lnTo>
                      <a:pt x="2213" y="70147"/>
                    </a:lnTo>
                    <a:lnTo>
                      <a:pt x="4426" y="73235"/>
                    </a:lnTo>
                    <a:lnTo>
                      <a:pt x="6885" y="75882"/>
                    </a:lnTo>
                    <a:lnTo>
                      <a:pt x="9098" y="78529"/>
                    </a:lnTo>
                    <a:lnTo>
                      <a:pt x="11803" y="80735"/>
                    </a:lnTo>
                    <a:lnTo>
                      <a:pt x="14262" y="82500"/>
                    </a:lnTo>
                    <a:lnTo>
                      <a:pt x="18934" y="85147"/>
                    </a:lnTo>
                    <a:lnTo>
                      <a:pt x="23360" y="86911"/>
                    </a:lnTo>
                    <a:lnTo>
                      <a:pt x="27295" y="88235"/>
                    </a:lnTo>
                    <a:lnTo>
                      <a:pt x="31967" y="89117"/>
                    </a:lnTo>
                    <a:lnTo>
                      <a:pt x="31967" y="89117"/>
                    </a:lnTo>
                    <a:lnTo>
                      <a:pt x="32704" y="89558"/>
                    </a:lnTo>
                    <a:lnTo>
                      <a:pt x="33196" y="89558"/>
                    </a:lnTo>
                    <a:lnTo>
                      <a:pt x="33196" y="90000"/>
                    </a:lnTo>
                    <a:lnTo>
                      <a:pt x="32950" y="90882"/>
                    </a:lnTo>
                    <a:lnTo>
                      <a:pt x="32459" y="91323"/>
                    </a:lnTo>
                    <a:lnTo>
                      <a:pt x="31967" y="91764"/>
                    </a:lnTo>
                    <a:lnTo>
                      <a:pt x="31967" y="91764"/>
                    </a:lnTo>
                    <a:lnTo>
                      <a:pt x="30245" y="92205"/>
                    </a:lnTo>
                    <a:lnTo>
                      <a:pt x="28278" y="93088"/>
                    </a:lnTo>
                    <a:lnTo>
                      <a:pt x="25819" y="95294"/>
                    </a:lnTo>
                    <a:lnTo>
                      <a:pt x="24590" y="96617"/>
                    </a:lnTo>
                    <a:lnTo>
                      <a:pt x="23114" y="98382"/>
                    </a:lnTo>
                    <a:lnTo>
                      <a:pt x="21639" y="100588"/>
                    </a:lnTo>
                    <a:lnTo>
                      <a:pt x="20409" y="103235"/>
                    </a:lnTo>
                    <a:lnTo>
                      <a:pt x="18934" y="106764"/>
                    </a:lnTo>
                    <a:lnTo>
                      <a:pt x="17704" y="110294"/>
                    </a:lnTo>
                    <a:lnTo>
                      <a:pt x="16475" y="114705"/>
                    </a:lnTo>
                    <a:lnTo>
                      <a:pt x="15245" y="120000"/>
                    </a:lnTo>
                    <a:lnTo>
                      <a:pt x="80163" y="120000"/>
                    </a:lnTo>
                    <a:lnTo>
                      <a:pt x="80163" y="120000"/>
                    </a:lnTo>
                    <a:lnTo>
                      <a:pt x="77704" y="112941"/>
                    </a:lnTo>
                    <a:lnTo>
                      <a:pt x="76475" y="109852"/>
                    </a:lnTo>
                    <a:lnTo>
                      <a:pt x="75245" y="106764"/>
                    </a:lnTo>
                    <a:lnTo>
                      <a:pt x="73770" y="104117"/>
                    </a:lnTo>
                    <a:lnTo>
                      <a:pt x="72049" y="101911"/>
                    </a:lnTo>
                    <a:lnTo>
                      <a:pt x="70573" y="100147"/>
                    </a:lnTo>
                    <a:lnTo>
                      <a:pt x="68852" y="98823"/>
                    </a:lnTo>
                    <a:lnTo>
                      <a:pt x="68852" y="98823"/>
                    </a:lnTo>
                    <a:lnTo>
                      <a:pt x="68606" y="98382"/>
                    </a:lnTo>
                    <a:lnTo>
                      <a:pt x="68360" y="97500"/>
                    </a:lnTo>
                    <a:lnTo>
                      <a:pt x="68360" y="97058"/>
                    </a:lnTo>
                    <a:lnTo>
                      <a:pt x="68360" y="96617"/>
                    </a:lnTo>
                    <a:lnTo>
                      <a:pt x="68852" y="96617"/>
                    </a:lnTo>
                    <a:lnTo>
                      <a:pt x="69344" y="96617"/>
                    </a:lnTo>
                    <a:lnTo>
                      <a:pt x="69344" y="96617"/>
                    </a:lnTo>
                    <a:lnTo>
                      <a:pt x="72540" y="97500"/>
                    </a:lnTo>
                    <a:lnTo>
                      <a:pt x="77459" y="99264"/>
                    </a:lnTo>
                    <a:lnTo>
                      <a:pt x="80163" y="100147"/>
                    </a:lnTo>
                    <a:lnTo>
                      <a:pt x="83114" y="100147"/>
                    </a:lnTo>
                    <a:lnTo>
                      <a:pt x="85573" y="100147"/>
                    </a:lnTo>
                    <a:lnTo>
                      <a:pt x="88032" y="99705"/>
                    </a:lnTo>
                    <a:lnTo>
                      <a:pt x="88032" y="99705"/>
                    </a:lnTo>
                    <a:lnTo>
                      <a:pt x="92213" y="97500"/>
                    </a:lnTo>
                    <a:lnTo>
                      <a:pt x="94918" y="96176"/>
                    </a:lnTo>
                    <a:lnTo>
                      <a:pt x="98114" y="93970"/>
                    </a:lnTo>
                    <a:lnTo>
                      <a:pt x="102049" y="90882"/>
                    </a:lnTo>
                    <a:lnTo>
                      <a:pt x="106967" y="86470"/>
                    </a:lnTo>
                    <a:lnTo>
                      <a:pt x="112868" y="80735"/>
                    </a:lnTo>
                    <a:lnTo>
                      <a:pt x="120000" y="73235"/>
                    </a:lnTo>
                    <a:lnTo>
                      <a:pt x="120000" y="73235"/>
                    </a:lnTo>
                    <a:lnTo>
                      <a:pt x="118770" y="73676"/>
                    </a:lnTo>
                    <a:lnTo>
                      <a:pt x="117049" y="73676"/>
                    </a:lnTo>
                    <a:lnTo>
                      <a:pt x="114344" y="73235"/>
                    </a:lnTo>
                    <a:lnTo>
                      <a:pt x="110655" y="72352"/>
                    </a:lnTo>
                    <a:lnTo>
                      <a:pt x="105737" y="69705"/>
                    </a:lnTo>
                    <a:lnTo>
                      <a:pt x="99590" y="65735"/>
                    </a:lnTo>
                    <a:lnTo>
                      <a:pt x="91967" y="60441"/>
                    </a:lnTo>
                    <a:lnTo>
                      <a:pt x="91967" y="60441"/>
                    </a:lnTo>
                    <a:close/>
                  </a:path>
                </a:pathLst>
              </a:custGeom>
              <a:solidFill>
                <a:schemeClr val="accent1">
                  <a:alpha val="784"/>
                </a:schemeClr>
              </a:solidFill>
              <a:ln>
                <a:noFill/>
              </a:ln>
            </p:spPr>
            <p:txBody>
              <a:bodyPr anchorCtr="0" anchor="t" bIns="45700" lIns="91425" rIns="91425" wrap="square" tIns="45700">
                <a:noAutofit/>
              </a:bodyPr>
              <a:lstStyle/>
              <a:p>
                <a:pPr indent="0" lvl="0" marL="0" marR="0" rtl="0" algn="l">
                  <a:spcBef>
                    <a:spcPts val="0"/>
                  </a:spcBef>
                  <a:buNone/>
                </a:pPr>
                <a:r>
                  <a:t/>
                </a:r>
                <a:endParaRPr b="0" i="0" sz="1800" u="none" cap="none" strike="noStrike">
                  <a:solidFill>
                    <a:schemeClr val="lt1"/>
                  </a:solidFill>
                  <a:latin typeface="Verdana"/>
                  <a:ea typeface="Verdana"/>
                  <a:cs typeface="Verdana"/>
                  <a:sym typeface="Verdana"/>
                </a:endParaRPr>
              </a:p>
            </p:txBody>
          </p:sp>
        </p:grpSp>
      </p:gr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9" name="Shape 119"/>
        <p:cNvGrpSpPr/>
        <p:nvPr/>
      </p:nvGrpSpPr>
      <p:grpSpPr>
        <a:xfrm>
          <a:off x="0" y="0"/>
          <a:ext cx="0" cy="0"/>
          <a:chOff x="0" y="0"/>
          <a:chExt cx="0" cy="0"/>
        </a:xfrm>
      </p:grpSpPr>
      <p:sp>
        <p:nvSpPr>
          <p:cNvPr id="120" name="Shape 120"/>
          <p:cNvSpPr/>
          <p:nvPr/>
        </p:nvSpPr>
        <p:spPr>
          <a:xfrm>
            <a:off x="127000" y="127000"/>
            <a:ext cx="8890000" cy="2857500"/>
          </a:xfrm>
          <a:prstGeom prst="rect">
            <a:avLst/>
          </a:prstGeom>
          <a:noFill/>
          <a:ln>
            <a:noFill/>
          </a:ln>
        </p:spPr>
        <p:txBody>
          <a:bodyPr anchorCtr="0" anchor="ctr" bIns="45700" lIns="91425" rIns="91425" wrap="square"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iRespond Question Master</a:t>
            </a:r>
          </a:p>
        </p:txBody>
      </p:sp>
      <p:sp>
        <p:nvSpPr>
          <p:cNvPr id="121" name="Shape 121"/>
          <p:cNvSpPr/>
          <p:nvPr/>
        </p:nvSpPr>
        <p:spPr>
          <a:xfrm>
            <a:off x="127000" y="3111500"/>
            <a:ext cx="8890000" cy="7112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A.) Response A</a:t>
            </a:r>
          </a:p>
        </p:txBody>
      </p:sp>
      <p:sp>
        <p:nvSpPr>
          <p:cNvPr id="122" name="Shape 122"/>
          <p:cNvSpPr/>
          <p:nvPr/>
        </p:nvSpPr>
        <p:spPr>
          <a:xfrm>
            <a:off x="127000" y="3835400"/>
            <a:ext cx="8890000" cy="7112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B.) Response B</a:t>
            </a:r>
          </a:p>
        </p:txBody>
      </p:sp>
      <p:sp>
        <p:nvSpPr>
          <p:cNvPr id="123" name="Shape 123"/>
          <p:cNvSpPr/>
          <p:nvPr/>
        </p:nvSpPr>
        <p:spPr>
          <a:xfrm>
            <a:off x="127000" y="4559300"/>
            <a:ext cx="8890000" cy="7112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C.) Response C</a:t>
            </a:r>
          </a:p>
        </p:txBody>
      </p:sp>
      <p:sp>
        <p:nvSpPr>
          <p:cNvPr id="124" name="Shape 124"/>
          <p:cNvSpPr/>
          <p:nvPr/>
        </p:nvSpPr>
        <p:spPr>
          <a:xfrm>
            <a:off x="127000" y="5283200"/>
            <a:ext cx="8890000" cy="7112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D.) Response D</a:t>
            </a:r>
          </a:p>
        </p:txBody>
      </p:sp>
      <p:sp>
        <p:nvSpPr>
          <p:cNvPr id="125" name="Shape 125"/>
          <p:cNvSpPr/>
          <p:nvPr/>
        </p:nvSpPr>
        <p:spPr>
          <a:xfrm>
            <a:off x="127000" y="6007100"/>
            <a:ext cx="8890000" cy="711200"/>
          </a:xfrm>
          <a:prstGeom prst="rect">
            <a:avLst/>
          </a:prstGeom>
          <a:noFill/>
          <a:ln>
            <a:noFill/>
          </a:ln>
        </p:spPr>
        <p:txBody>
          <a:bodyPr anchorCtr="0" anchor="t" bIns="45700" lIns="91425" rIns="91425" wrap="square" tIns="45700">
            <a:noAutofit/>
          </a:bodyPr>
          <a:lstStyle/>
          <a:p>
            <a:pPr indent="-342900" lvl="0" marL="342900" marR="0" rtl="0" algn="l">
              <a:spcBef>
                <a:spcPts val="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E.) Response E</a:t>
            </a:r>
          </a:p>
        </p:txBody>
      </p:sp>
      <p:sp>
        <p:nvSpPr>
          <p:cNvPr id="126" name="Shape 126"/>
          <p:cNvSpPr/>
          <p:nvPr/>
        </p:nvSpPr>
        <p:spPr>
          <a:xfrm>
            <a:off x="6350000" y="254000"/>
            <a:ext cx="2540000" cy="5080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1400" u="none" cap="none" strike="noStrike">
                <a:solidFill>
                  <a:srgbClr val="000000"/>
                </a:solidFill>
                <a:latin typeface="Calibri"/>
                <a:ea typeface="Calibri"/>
                <a:cs typeface="Calibri"/>
                <a:sym typeface="Calibri"/>
              </a:rPr>
              <a:t>Percent Complete 100%</a:t>
            </a:r>
          </a:p>
        </p:txBody>
      </p:sp>
      <p:sp>
        <p:nvSpPr>
          <p:cNvPr id="127" name="Shape 127"/>
          <p:cNvSpPr/>
          <p:nvPr/>
        </p:nvSpPr>
        <p:spPr>
          <a:xfrm>
            <a:off x="254000" y="254000"/>
            <a:ext cx="2540000" cy="5080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1400" u="none" cap="none" strike="noStrike">
                <a:solidFill>
                  <a:srgbClr val="000000"/>
                </a:solidFill>
                <a:latin typeface="Calibri"/>
                <a:ea typeface="Calibri"/>
                <a:cs typeface="Calibri"/>
                <a:sym typeface="Calibri"/>
              </a:rPr>
              <a:t>00:30</a:t>
            </a: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1" name="Shape 191"/>
        <p:cNvGrpSpPr/>
        <p:nvPr/>
      </p:nvGrpSpPr>
      <p:grpSpPr>
        <a:xfrm>
          <a:off x="0" y="0"/>
          <a:ext cx="0" cy="0"/>
          <a:chOff x="0" y="0"/>
          <a:chExt cx="0" cy="0"/>
        </a:xfrm>
      </p:grpSpPr>
      <p:grpSp>
        <p:nvGrpSpPr>
          <p:cNvPr id="192" name="Shape 192"/>
          <p:cNvGrpSpPr/>
          <p:nvPr/>
        </p:nvGrpSpPr>
        <p:grpSpPr>
          <a:xfrm>
            <a:off x="1270000" y="3175000"/>
            <a:ext cx="2667000" cy="2540000"/>
            <a:chOff x="1270000" y="3175000"/>
            <a:chExt cx="2667000" cy="2540000"/>
          </a:xfrm>
        </p:grpSpPr>
        <p:sp>
          <p:nvSpPr>
            <p:cNvPr id="193" name="Shape 193"/>
            <p:cNvSpPr/>
            <p:nvPr/>
          </p:nvSpPr>
          <p:spPr>
            <a:xfrm>
              <a:off x="1270000" y="3175000"/>
              <a:ext cx="1079500" cy="2540000"/>
            </a:xfrm>
            <a:prstGeom prst="rect">
              <a:avLst/>
            </a:prstGeom>
            <a:solidFill>
              <a:srgbClr val="22FF22"/>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94" name="Shape 194"/>
            <p:cNvSpPr/>
            <p:nvPr/>
          </p:nvSpPr>
          <p:spPr>
            <a:xfrm>
              <a:off x="2857500" y="4445000"/>
              <a:ext cx="1079500" cy="1270000"/>
            </a:xfrm>
            <a:prstGeom prst="rect">
              <a:avLst/>
            </a:prstGeom>
            <a:solidFill>
              <a:srgbClr val="22FF22"/>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grpSp>
      <p:grpSp>
        <p:nvGrpSpPr>
          <p:cNvPr id="195" name="Shape 195"/>
          <p:cNvGrpSpPr/>
          <p:nvPr/>
        </p:nvGrpSpPr>
        <p:grpSpPr>
          <a:xfrm>
            <a:off x="1270000" y="1270000"/>
            <a:ext cx="7429500" cy="317500"/>
            <a:chOff x="1270000" y="1270000"/>
            <a:chExt cx="7429500" cy="317500"/>
          </a:xfrm>
        </p:grpSpPr>
        <p:sp>
          <p:nvSpPr>
            <p:cNvPr id="196" name="Shape 196"/>
            <p:cNvSpPr/>
            <p:nvPr/>
          </p:nvSpPr>
          <p:spPr>
            <a:xfrm>
              <a:off x="1270000" y="1270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67%</a:t>
              </a:r>
            </a:p>
          </p:txBody>
        </p:sp>
        <p:sp>
          <p:nvSpPr>
            <p:cNvPr id="197" name="Shape 197"/>
            <p:cNvSpPr/>
            <p:nvPr/>
          </p:nvSpPr>
          <p:spPr>
            <a:xfrm>
              <a:off x="2857500" y="1270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33%</a:t>
              </a:r>
            </a:p>
          </p:txBody>
        </p:sp>
        <p:sp>
          <p:nvSpPr>
            <p:cNvPr id="198" name="Shape 198"/>
            <p:cNvSpPr/>
            <p:nvPr/>
          </p:nvSpPr>
          <p:spPr>
            <a:xfrm>
              <a:off x="4445000" y="1270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100%</a:t>
              </a:r>
            </a:p>
          </p:txBody>
        </p:sp>
        <p:sp>
          <p:nvSpPr>
            <p:cNvPr id="199" name="Shape 199"/>
            <p:cNvSpPr/>
            <p:nvPr/>
          </p:nvSpPr>
          <p:spPr>
            <a:xfrm>
              <a:off x="6032500" y="1270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100%</a:t>
              </a:r>
            </a:p>
          </p:txBody>
        </p:sp>
        <p:sp>
          <p:nvSpPr>
            <p:cNvPr id="200" name="Shape 200"/>
            <p:cNvSpPr/>
            <p:nvPr/>
          </p:nvSpPr>
          <p:spPr>
            <a:xfrm>
              <a:off x="7620000" y="1270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67%</a:t>
              </a:r>
            </a:p>
          </p:txBody>
        </p:sp>
      </p:grpSp>
      <p:grpSp>
        <p:nvGrpSpPr>
          <p:cNvPr id="201" name="Shape 201"/>
          <p:cNvGrpSpPr/>
          <p:nvPr/>
        </p:nvGrpSpPr>
        <p:grpSpPr>
          <a:xfrm>
            <a:off x="4445000" y="1905000"/>
            <a:ext cx="4254500" cy="3810000"/>
            <a:chOff x="4445000" y="1905000"/>
            <a:chExt cx="4254500" cy="3810000"/>
          </a:xfrm>
        </p:grpSpPr>
        <p:sp>
          <p:nvSpPr>
            <p:cNvPr id="202" name="Shape 202"/>
            <p:cNvSpPr/>
            <p:nvPr/>
          </p:nvSpPr>
          <p:spPr>
            <a:xfrm>
              <a:off x="4445000" y="1905000"/>
              <a:ext cx="1079500" cy="3810000"/>
            </a:xfrm>
            <a:prstGeom prst="rect">
              <a:avLst/>
            </a:prstGeom>
            <a:solidFill>
              <a:srgbClr val="FF2222"/>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203" name="Shape 203"/>
            <p:cNvSpPr/>
            <p:nvPr/>
          </p:nvSpPr>
          <p:spPr>
            <a:xfrm>
              <a:off x="6032500" y="1905000"/>
              <a:ext cx="1079500" cy="3810000"/>
            </a:xfrm>
            <a:prstGeom prst="rect">
              <a:avLst/>
            </a:prstGeom>
            <a:solidFill>
              <a:srgbClr val="FF2222"/>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204" name="Shape 204"/>
            <p:cNvSpPr/>
            <p:nvPr/>
          </p:nvSpPr>
          <p:spPr>
            <a:xfrm>
              <a:off x="7620000" y="3175000"/>
              <a:ext cx="1079500" cy="2540000"/>
            </a:xfrm>
            <a:prstGeom prst="rect">
              <a:avLst/>
            </a:prstGeom>
            <a:solidFill>
              <a:srgbClr val="FF2222"/>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grpSp>
      <p:grpSp>
        <p:nvGrpSpPr>
          <p:cNvPr id="205" name="Shape 205"/>
          <p:cNvGrpSpPr/>
          <p:nvPr/>
        </p:nvGrpSpPr>
        <p:grpSpPr>
          <a:xfrm>
            <a:off x="1270000" y="5842000"/>
            <a:ext cx="7429500" cy="317500"/>
            <a:chOff x="1270000" y="5842000"/>
            <a:chExt cx="7429500" cy="317500"/>
          </a:xfrm>
        </p:grpSpPr>
        <p:sp>
          <p:nvSpPr>
            <p:cNvPr id="206" name="Shape 206"/>
            <p:cNvSpPr/>
            <p:nvPr/>
          </p:nvSpPr>
          <p:spPr>
            <a:xfrm>
              <a:off x="1270000" y="5842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A*</a:t>
              </a:r>
            </a:p>
          </p:txBody>
        </p:sp>
        <p:sp>
          <p:nvSpPr>
            <p:cNvPr id="207" name="Shape 207"/>
            <p:cNvSpPr/>
            <p:nvPr/>
          </p:nvSpPr>
          <p:spPr>
            <a:xfrm>
              <a:off x="2857500" y="5842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B*</a:t>
              </a:r>
            </a:p>
          </p:txBody>
        </p:sp>
        <p:sp>
          <p:nvSpPr>
            <p:cNvPr id="208" name="Shape 208"/>
            <p:cNvSpPr/>
            <p:nvPr/>
          </p:nvSpPr>
          <p:spPr>
            <a:xfrm>
              <a:off x="4445000" y="5842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C</a:t>
              </a:r>
            </a:p>
          </p:txBody>
        </p:sp>
        <p:sp>
          <p:nvSpPr>
            <p:cNvPr id="209" name="Shape 209"/>
            <p:cNvSpPr/>
            <p:nvPr/>
          </p:nvSpPr>
          <p:spPr>
            <a:xfrm>
              <a:off x="6032500" y="5842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D</a:t>
              </a:r>
            </a:p>
          </p:txBody>
        </p:sp>
        <p:sp>
          <p:nvSpPr>
            <p:cNvPr id="210" name="Shape 210"/>
            <p:cNvSpPr/>
            <p:nvPr/>
          </p:nvSpPr>
          <p:spPr>
            <a:xfrm>
              <a:off x="7620000" y="5842000"/>
              <a:ext cx="1079500" cy="3175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800" u="none" cap="none" strike="noStrike">
                  <a:solidFill>
                    <a:srgbClr val="000000"/>
                  </a:solidFill>
                  <a:latin typeface="Calibri"/>
                  <a:ea typeface="Calibri"/>
                  <a:cs typeface="Calibri"/>
                  <a:sym typeface="Calibri"/>
                </a:rPr>
                <a:t>E</a:t>
              </a:r>
            </a:p>
          </p:txBody>
        </p:sp>
      </p:grpSp>
      <p:grpSp>
        <p:nvGrpSpPr>
          <p:cNvPr id="211" name="Shape 211"/>
          <p:cNvGrpSpPr/>
          <p:nvPr/>
        </p:nvGrpSpPr>
        <p:grpSpPr>
          <a:xfrm>
            <a:off x="889000" y="1587500"/>
            <a:ext cx="8001000" cy="4127500"/>
            <a:chOff x="889000" y="1587500"/>
            <a:chExt cx="8001000" cy="4127500"/>
          </a:xfrm>
        </p:grpSpPr>
        <p:cxnSp>
          <p:nvCxnSpPr>
            <p:cNvPr id="212" name="Shape 212"/>
            <p:cNvCxnSpPr/>
            <p:nvPr/>
          </p:nvCxnSpPr>
          <p:spPr>
            <a:xfrm>
              <a:off x="889000" y="5715000"/>
              <a:ext cx="8001000" cy="0"/>
            </a:xfrm>
            <a:prstGeom prst="straightConnector1">
              <a:avLst/>
            </a:prstGeom>
            <a:noFill/>
            <a:ln cap="flat" cmpd="sng" w="25400">
              <a:solidFill>
                <a:srgbClr val="000000"/>
              </a:solidFill>
              <a:prstDash val="solid"/>
              <a:round/>
              <a:headEnd len="med" w="med" type="none"/>
              <a:tailEnd len="med" w="med" type="none"/>
            </a:ln>
          </p:spPr>
        </p:cxnSp>
        <p:cxnSp>
          <p:nvCxnSpPr>
            <p:cNvPr id="213" name="Shape 213"/>
            <p:cNvCxnSpPr/>
            <p:nvPr/>
          </p:nvCxnSpPr>
          <p:spPr>
            <a:xfrm>
              <a:off x="1016000" y="1587500"/>
              <a:ext cx="0" cy="4127500"/>
            </a:xfrm>
            <a:prstGeom prst="straightConnector1">
              <a:avLst/>
            </a:prstGeom>
            <a:noFill/>
            <a:ln cap="flat" cmpd="sng" w="25400">
              <a:solidFill>
                <a:srgbClr val="000000"/>
              </a:solidFill>
              <a:prstDash val="solid"/>
              <a:round/>
              <a:headEnd len="med" w="med" type="none"/>
              <a:tailEnd len="med" w="med" type="none"/>
            </a:ln>
          </p:spPr>
        </p:cxnSp>
        <p:cxnSp>
          <p:nvCxnSpPr>
            <p:cNvPr id="214" name="Shape 214"/>
            <p:cNvCxnSpPr/>
            <p:nvPr/>
          </p:nvCxnSpPr>
          <p:spPr>
            <a:xfrm>
              <a:off x="889000" y="5715000"/>
              <a:ext cx="254000" cy="0"/>
            </a:xfrm>
            <a:prstGeom prst="straightConnector1">
              <a:avLst/>
            </a:prstGeom>
            <a:noFill/>
            <a:ln cap="flat" cmpd="sng" w="25400">
              <a:solidFill>
                <a:srgbClr val="000000"/>
              </a:solidFill>
              <a:prstDash val="solid"/>
              <a:round/>
              <a:headEnd len="med" w="med" type="none"/>
              <a:tailEnd len="med" w="med" type="none"/>
            </a:ln>
          </p:spPr>
        </p:cxnSp>
        <p:cxnSp>
          <p:nvCxnSpPr>
            <p:cNvPr id="215" name="Shape 215"/>
            <p:cNvCxnSpPr/>
            <p:nvPr/>
          </p:nvCxnSpPr>
          <p:spPr>
            <a:xfrm>
              <a:off x="889000" y="4445000"/>
              <a:ext cx="254000" cy="0"/>
            </a:xfrm>
            <a:prstGeom prst="straightConnector1">
              <a:avLst/>
            </a:prstGeom>
            <a:noFill/>
            <a:ln cap="flat" cmpd="sng" w="25400">
              <a:solidFill>
                <a:srgbClr val="000000"/>
              </a:solidFill>
              <a:prstDash val="solid"/>
              <a:round/>
              <a:headEnd len="med" w="med" type="none"/>
              <a:tailEnd len="med" w="med" type="none"/>
            </a:ln>
          </p:spPr>
        </p:cxnSp>
        <p:cxnSp>
          <p:nvCxnSpPr>
            <p:cNvPr id="216" name="Shape 216"/>
            <p:cNvCxnSpPr/>
            <p:nvPr/>
          </p:nvCxnSpPr>
          <p:spPr>
            <a:xfrm>
              <a:off x="889000" y="3175000"/>
              <a:ext cx="254000" cy="0"/>
            </a:xfrm>
            <a:prstGeom prst="straightConnector1">
              <a:avLst/>
            </a:prstGeom>
            <a:noFill/>
            <a:ln cap="flat" cmpd="sng" w="25400">
              <a:solidFill>
                <a:srgbClr val="000000"/>
              </a:solidFill>
              <a:prstDash val="solid"/>
              <a:round/>
              <a:headEnd len="med" w="med" type="none"/>
              <a:tailEnd len="med" w="med" type="none"/>
            </a:ln>
          </p:spPr>
        </p:cxnSp>
        <p:cxnSp>
          <p:nvCxnSpPr>
            <p:cNvPr id="217" name="Shape 217"/>
            <p:cNvCxnSpPr/>
            <p:nvPr/>
          </p:nvCxnSpPr>
          <p:spPr>
            <a:xfrm>
              <a:off x="889000" y="1905000"/>
              <a:ext cx="254000" cy="0"/>
            </a:xfrm>
            <a:prstGeom prst="straightConnector1">
              <a:avLst/>
            </a:prstGeom>
            <a:noFill/>
            <a:ln cap="flat" cmpd="sng" w="25400">
              <a:solidFill>
                <a:srgbClr val="000000"/>
              </a:solidFill>
              <a:prstDash val="solid"/>
              <a:round/>
              <a:headEnd len="med" w="med" type="none"/>
              <a:tailEnd len="med" w="med" type="none"/>
            </a:ln>
          </p:spPr>
        </p:cxnSp>
      </p:grpSp>
      <p:grpSp>
        <p:nvGrpSpPr>
          <p:cNvPr id="218" name="Shape 218"/>
          <p:cNvGrpSpPr/>
          <p:nvPr/>
        </p:nvGrpSpPr>
        <p:grpSpPr>
          <a:xfrm>
            <a:off x="254000" y="1841500"/>
            <a:ext cx="762000" cy="3937000"/>
            <a:chOff x="254000" y="1841500"/>
            <a:chExt cx="762000" cy="3937000"/>
          </a:xfrm>
        </p:grpSpPr>
        <p:sp>
          <p:nvSpPr>
            <p:cNvPr id="219" name="Shape 219"/>
            <p:cNvSpPr/>
            <p:nvPr/>
          </p:nvSpPr>
          <p:spPr>
            <a:xfrm>
              <a:off x="254000" y="5651500"/>
              <a:ext cx="762000" cy="1270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000" u="none" cap="none" strike="noStrike">
                  <a:solidFill>
                    <a:srgbClr val="000000"/>
                  </a:solidFill>
                  <a:latin typeface="Calibri"/>
                  <a:ea typeface="Calibri"/>
                  <a:cs typeface="Calibri"/>
                  <a:sym typeface="Calibri"/>
                </a:rPr>
                <a:t>0</a:t>
              </a:r>
            </a:p>
          </p:txBody>
        </p:sp>
        <p:sp>
          <p:nvSpPr>
            <p:cNvPr id="220" name="Shape 220"/>
            <p:cNvSpPr/>
            <p:nvPr/>
          </p:nvSpPr>
          <p:spPr>
            <a:xfrm>
              <a:off x="254000" y="4381500"/>
              <a:ext cx="762000" cy="1270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000" u="none" cap="none" strike="noStrike">
                  <a:solidFill>
                    <a:srgbClr val="000000"/>
                  </a:solidFill>
                  <a:latin typeface="Calibri"/>
                  <a:ea typeface="Calibri"/>
                  <a:cs typeface="Calibri"/>
                  <a:sym typeface="Calibri"/>
                </a:rPr>
                <a:t>1</a:t>
              </a:r>
            </a:p>
          </p:txBody>
        </p:sp>
        <p:sp>
          <p:nvSpPr>
            <p:cNvPr id="221" name="Shape 221"/>
            <p:cNvSpPr/>
            <p:nvPr/>
          </p:nvSpPr>
          <p:spPr>
            <a:xfrm>
              <a:off x="254000" y="3111500"/>
              <a:ext cx="762000" cy="1270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000" u="none" cap="none" strike="noStrike">
                  <a:solidFill>
                    <a:srgbClr val="000000"/>
                  </a:solidFill>
                  <a:latin typeface="Calibri"/>
                  <a:ea typeface="Calibri"/>
                  <a:cs typeface="Calibri"/>
                  <a:sym typeface="Calibri"/>
                </a:rPr>
                <a:t>2</a:t>
              </a:r>
            </a:p>
          </p:txBody>
        </p:sp>
        <p:sp>
          <p:nvSpPr>
            <p:cNvPr id="222" name="Shape 222"/>
            <p:cNvSpPr/>
            <p:nvPr/>
          </p:nvSpPr>
          <p:spPr>
            <a:xfrm>
              <a:off x="254000" y="1841500"/>
              <a:ext cx="762000" cy="127000"/>
            </a:xfrm>
            <a:prstGeom prst="rect">
              <a:avLst/>
            </a:prstGeom>
            <a:solidFill>
              <a:schemeClr val="accent1">
                <a:alpha val="0"/>
              </a:schemeClr>
            </a:solidFill>
            <a:ln>
              <a:noFill/>
            </a:ln>
          </p:spPr>
          <p:txBody>
            <a:bodyPr anchorCtr="0" anchor="ctr" bIns="45700" lIns="91425" rIns="91425" wrap="square" tIns="45700">
              <a:noAutofit/>
            </a:bodyPr>
            <a:lstStyle/>
            <a:p>
              <a:pPr indent="0" lvl="0" marL="0" marR="0" rtl="0" algn="ctr">
                <a:spcBef>
                  <a:spcPts val="0"/>
                </a:spcBef>
                <a:buSzPct val="25000"/>
                <a:buNone/>
              </a:pPr>
              <a:r>
                <a:rPr b="0" i="0" lang="en-US" sz="2000" u="none" cap="none" strike="noStrike">
                  <a:solidFill>
                    <a:srgbClr val="000000"/>
                  </a:solidFill>
                  <a:latin typeface="Calibri"/>
                  <a:ea typeface="Calibri"/>
                  <a:cs typeface="Calibri"/>
                  <a:sym typeface="Calibri"/>
                </a:rPr>
                <a:t>3</a:t>
              </a:r>
            </a:p>
          </p:txBody>
        </p:sp>
      </p:grpSp>
    </p:spTree>
  </p:cSld>
  <p:clrMap accent1="accent1" accent2="accent2" accent3="accent3" accent4="accent4" accent5="accent5" accent6="accent6" bg1="lt1" bg2="dk2" tx1="dk1" tx2="lt2" folHlink="folHlink" hlink="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Shape 290"/>
          <p:cNvSpPr txBox="1"/>
          <p:nvPr>
            <p:ph type="ctrTitle"/>
          </p:nvPr>
        </p:nvSpPr>
        <p:spPr>
          <a:xfrm>
            <a:off x="1009442" y="3307355"/>
            <a:ext cx="7117180" cy="1470025"/>
          </a:xfrm>
          <a:prstGeom prst="rect">
            <a:avLst/>
          </a:prstGeom>
          <a:noFill/>
          <a:ln>
            <a:noFill/>
          </a:ln>
        </p:spPr>
        <p:txBody>
          <a:bodyPr anchorCtr="0" anchor="b" bIns="45700" lIns="91425" rIns="91425" wrap="square" tIns="45700">
            <a:noAutofit/>
          </a:bodyPr>
          <a:lstStyle/>
          <a:p>
            <a:pPr indent="0" lvl="0" marL="0" marR="0" rtl="0" algn="l">
              <a:spcBef>
                <a:spcPts val="0"/>
              </a:spcBef>
              <a:buClr>
                <a:schemeClr val="lt1"/>
              </a:buClr>
              <a:buSzPct val="25000"/>
              <a:buFont typeface="Verdana"/>
              <a:buNone/>
            </a:pPr>
            <a:r>
              <a:rPr b="0" i="0" lang="en-US" sz="4000" u="none" cap="none" strike="noStrike">
                <a:solidFill>
                  <a:schemeClr val="lt1"/>
                </a:solidFill>
                <a:latin typeface="Verdana"/>
                <a:ea typeface="Verdana"/>
                <a:cs typeface="Verdana"/>
                <a:sym typeface="Verdana"/>
              </a:rPr>
              <a:t>CEI Paragraphs</a:t>
            </a:r>
          </a:p>
        </p:txBody>
      </p:sp>
      <p:sp>
        <p:nvSpPr>
          <p:cNvPr id="291" name="Shape 291"/>
          <p:cNvSpPr txBox="1"/>
          <p:nvPr>
            <p:ph idx="1" type="subTitle"/>
          </p:nvPr>
        </p:nvSpPr>
        <p:spPr>
          <a:xfrm>
            <a:off x="1009442" y="4777380"/>
            <a:ext cx="7117180" cy="86142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Clr>
                <a:schemeClr val="lt2"/>
              </a:buClr>
              <a:buSzPct val="25000"/>
              <a:buFont typeface="Noto Sans Symbols"/>
              <a:buNone/>
            </a:pPr>
            <a:r>
              <a:rPr b="0" i="0" lang="en-US" sz="2000" u="none" cap="none" strike="noStrike">
                <a:solidFill>
                  <a:schemeClr val="lt2"/>
                </a:solidFill>
                <a:latin typeface="Verdana"/>
                <a:ea typeface="Verdana"/>
                <a:cs typeface="Verdana"/>
                <a:sym typeface="Verdana"/>
              </a:rPr>
              <a:t>	Lead-ins and In-text Citations</a:t>
            </a:r>
          </a:p>
          <a:p>
            <a:pPr indent="0" lvl="0" marL="0" marR="0" rtl="0" algn="l">
              <a:spcBef>
                <a:spcPts val="1000"/>
              </a:spcBef>
              <a:spcAft>
                <a:spcPts val="600"/>
              </a:spcAft>
              <a:buClr>
                <a:schemeClr val="lt2"/>
              </a:buClr>
              <a:buSzPct val="25000"/>
              <a:buFont typeface="Noto Sans Symbols"/>
              <a:buNone/>
            </a:pPr>
            <a:r>
              <a:t/>
            </a:r>
            <a:endParaRPr b="0" i="0" sz="2000" u="none" cap="none" strike="noStrike">
              <a:solidFill>
                <a:schemeClr val="lt2"/>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Shape 348"/>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In-text Citations (MLA)</a:t>
            </a:r>
          </a:p>
        </p:txBody>
      </p:sp>
      <p:sp>
        <p:nvSpPr>
          <p:cNvPr id="349" name="Shape 349"/>
          <p:cNvSpPr txBox="1"/>
          <p:nvPr>
            <p:ph idx="1" type="body"/>
          </p:nvPr>
        </p:nvSpPr>
        <p:spPr>
          <a:xfrm>
            <a:off x="1009443" y="1807361"/>
            <a:ext cx="7125112" cy="4051437"/>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In-text citations in MLA format should include both the author’s name and the page number. There is NO comma or p. for page within the citation.</a:t>
            </a: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Example:</a:t>
            </a:r>
          </a:p>
          <a:p>
            <a:pPr indent="-285750" lvl="1" marL="742950" marR="0" rtl="0" algn="l">
              <a:spcBef>
                <a:spcPts val="920"/>
              </a:spcBef>
              <a:spcAft>
                <a:spcPts val="600"/>
              </a:spcAft>
              <a:buClr>
                <a:schemeClr val="lt2"/>
              </a:buClr>
              <a:buSzPct val="100000"/>
              <a:buFont typeface="Noto Sans Symbols"/>
              <a:buChar char="○"/>
            </a:pPr>
            <a:r>
              <a:rPr b="0" i="0" lang="en-US" sz="1600" u="none" cap="none" strike="noStrike">
                <a:solidFill>
                  <a:schemeClr val="lt1"/>
                </a:solidFill>
                <a:latin typeface="Verdana"/>
                <a:ea typeface="Verdana"/>
                <a:cs typeface="Verdana"/>
                <a:sym typeface="Verdana"/>
              </a:rPr>
              <a:t>Don Pedro explains his plan to bring Benedick and Beatrice together, “I will in the interim undertake one of Hercules'labors, which is to bring Signor Benedick and the LadyBeatrice into a mountain of affection, th' one with th' other”(Shakespeare 25).</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Shape 354"/>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In-text Citations (APA)	</a:t>
            </a:r>
          </a:p>
        </p:txBody>
      </p:sp>
      <p:sp>
        <p:nvSpPr>
          <p:cNvPr id="355" name="Shape 355"/>
          <p:cNvSpPr txBox="1"/>
          <p:nvPr>
            <p:ph idx="1" type="body"/>
          </p:nvPr>
        </p:nvSpPr>
        <p:spPr>
          <a:xfrm>
            <a:off x="1009443" y="1807361"/>
            <a:ext cx="7125112" cy="4051437"/>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spcAft>
                <a:spcPts val="0"/>
              </a:spcAft>
              <a:buClr>
                <a:schemeClr val="lt2"/>
              </a:buClr>
              <a:buSzPct val="25000"/>
              <a:buFont typeface="Noto Sans Symbols"/>
              <a:buNone/>
            </a:pPr>
            <a:r>
              <a:rPr b="1" i="0" lang="en-US" sz="1665" u="none" cap="none" strike="noStrike">
                <a:solidFill>
                  <a:schemeClr val="lt1"/>
                </a:solidFill>
                <a:latin typeface="Verdana"/>
                <a:ea typeface="Verdana"/>
                <a:cs typeface="Verdana"/>
                <a:sym typeface="Verdana"/>
              </a:rPr>
              <a:t>Direct Quotes</a:t>
            </a:r>
          </a:p>
          <a:p>
            <a:pPr indent="0" lvl="0" marL="0" marR="0" rtl="0" algn="l">
              <a:lnSpc>
                <a:spcPct val="90000"/>
              </a:lnSpc>
              <a:spcBef>
                <a:spcPts val="933"/>
              </a:spcBef>
              <a:spcAft>
                <a:spcPts val="0"/>
              </a:spcAft>
              <a:buClr>
                <a:schemeClr val="lt2"/>
              </a:buClr>
              <a:buSzPct val="25000"/>
              <a:buFont typeface="Noto Sans Symbols"/>
              <a:buNone/>
            </a:pPr>
            <a:r>
              <a:t/>
            </a:r>
            <a:endParaRPr b="1" i="0" sz="1665" u="none" cap="none" strike="noStrike">
              <a:solidFill>
                <a:schemeClr val="lt1"/>
              </a:solidFill>
              <a:latin typeface="Verdana"/>
              <a:ea typeface="Verdana"/>
              <a:cs typeface="Verdana"/>
              <a:sym typeface="Verdana"/>
            </a:endParaRPr>
          </a:p>
          <a:p>
            <a:pPr indent="-342900" lvl="0" marL="342900" marR="0" rtl="0" algn="l">
              <a:lnSpc>
                <a:spcPct val="90000"/>
              </a:lnSpc>
              <a:spcBef>
                <a:spcPts val="933"/>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According to Jones (1998), "Students often had difficulty using APA style, especially when it was their first time" (p. 199).</a:t>
            </a:r>
          </a:p>
          <a:p>
            <a:pPr indent="0" lvl="0" marL="0" marR="0" rtl="0" algn="l">
              <a:lnSpc>
                <a:spcPct val="90000"/>
              </a:lnSpc>
              <a:spcBef>
                <a:spcPts val="933"/>
              </a:spcBef>
              <a:spcAft>
                <a:spcPts val="0"/>
              </a:spcAft>
              <a:buClr>
                <a:schemeClr val="lt2"/>
              </a:buClr>
              <a:buSzPct val="25000"/>
              <a:buFont typeface="Noto Sans Symbols"/>
              <a:buNone/>
            </a:pPr>
            <a:r>
              <a:t/>
            </a:r>
            <a:endParaRPr b="0" i="0" sz="1665" u="none" cap="none" strike="noStrike">
              <a:solidFill>
                <a:schemeClr val="lt1"/>
              </a:solidFill>
              <a:latin typeface="Verdana"/>
              <a:ea typeface="Verdana"/>
              <a:cs typeface="Verdana"/>
              <a:sym typeface="Verdana"/>
            </a:endParaRPr>
          </a:p>
          <a:p>
            <a:pPr indent="-342900" lvl="0" marL="342900" marR="0" rtl="0" algn="l">
              <a:lnSpc>
                <a:spcPct val="90000"/>
              </a:lnSpc>
              <a:spcBef>
                <a:spcPts val="933"/>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 Jones (1998) found "students often had difficulty using APA style" (p. 199); what implications does this have for teachers?</a:t>
            </a:r>
          </a:p>
          <a:p>
            <a:pPr indent="0" lvl="0" marL="0" marR="0" rtl="0" algn="l">
              <a:lnSpc>
                <a:spcPct val="90000"/>
              </a:lnSpc>
              <a:spcBef>
                <a:spcPts val="933"/>
              </a:spcBef>
              <a:spcAft>
                <a:spcPts val="0"/>
              </a:spcAft>
              <a:buClr>
                <a:schemeClr val="lt2"/>
              </a:buClr>
              <a:buSzPct val="25000"/>
              <a:buFont typeface="Noto Sans Symbols"/>
              <a:buNone/>
            </a:pPr>
            <a:r>
              <a:t/>
            </a:r>
            <a:endParaRPr b="0" i="0" sz="1665" u="none" cap="none" strike="noStrike">
              <a:solidFill>
                <a:schemeClr val="lt1"/>
              </a:solidFill>
              <a:latin typeface="Verdana"/>
              <a:ea typeface="Verdana"/>
              <a:cs typeface="Verdana"/>
              <a:sym typeface="Verdana"/>
            </a:endParaRPr>
          </a:p>
          <a:p>
            <a:pPr indent="-342900" lvl="0" marL="342900" marR="0" rtl="0" algn="l">
              <a:lnSpc>
                <a:spcPct val="90000"/>
              </a:lnSpc>
              <a:spcBef>
                <a:spcPts val="933"/>
              </a:spcBef>
              <a:spcAft>
                <a:spcPts val="60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She stated, "Students often had difficulty using APA style" (Jones, 1998, p. 199), but she did not offer an explanation as to why.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Shape 360"/>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In-text Citations (APA)</a:t>
            </a:r>
          </a:p>
        </p:txBody>
      </p:sp>
      <p:sp>
        <p:nvSpPr>
          <p:cNvPr id="361" name="Shape 361"/>
          <p:cNvSpPr txBox="1"/>
          <p:nvPr>
            <p:ph idx="1" type="body"/>
          </p:nvPr>
        </p:nvSpPr>
        <p:spPr>
          <a:xfrm>
            <a:off x="990600" y="1752600"/>
            <a:ext cx="7125112" cy="3496598"/>
          </a:xfrm>
          <a:prstGeom prst="rect">
            <a:avLst/>
          </a:prstGeom>
          <a:noFill/>
          <a:ln>
            <a:noFill/>
          </a:ln>
        </p:spPr>
        <p:txBody>
          <a:bodyPr anchorCtr="0" anchor="ctr" bIns="45700" lIns="91425" rIns="91425" wrap="square" tIns="45700">
            <a:noAutofit/>
          </a:bodyPr>
          <a:lstStyle/>
          <a:p>
            <a:pPr indent="0" lvl="0" marL="0" marR="0" rtl="0" algn="l">
              <a:spcBef>
                <a:spcPts val="0"/>
              </a:spcBef>
              <a:spcAft>
                <a:spcPts val="0"/>
              </a:spcAft>
              <a:buClr>
                <a:schemeClr val="lt2"/>
              </a:buClr>
              <a:buSzPct val="25000"/>
              <a:buFont typeface="Noto Sans Symbols"/>
              <a:buNone/>
            </a:pPr>
            <a:r>
              <a:rPr b="1" i="0" lang="en-US" sz="1800" u="none" cap="none" strike="noStrike">
                <a:solidFill>
                  <a:schemeClr val="lt1"/>
                </a:solidFill>
                <a:latin typeface="Verdana"/>
                <a:ea typeface="Verdana"/>
                <a:cs typeface="Verdana"/>
                <a:sym typeface="Verdana"/>
              </a:rPr>
              <a:t>Summary or Paraphrase</a:t>
            </a:r>
          </a:p>
          <a:p>
            <a:pPr indent="0" lvl="0" marL="0" marR="0" rtl="0" algn="l">
              <a:spcBef>
                <a:spcPts val="960"/>
              </a:spcBef>
              <a:spcAft>
                <a:spcPts val="0"/>
              </a:spcAft>
              <a:buClr>
                <a:schemeClr val="lt2"/>
              </a:buClr>
              <a:buSzPct val="25000"/>
              <a:buFont typeface="Noto Sans Symbols"/>
              <a:buNone/>
            </a:pPr>
            <a:r>
              <a:t/>
            </a:r>
            <a:endParaRPr b="1"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According to Jones (1998), APA style is a difficult citation format for first-time learners.</a:t>
            </a:r>
          </a:p>
          <a:p>
            <a:pPr indent="0" lvl="0" marL="0" marR="0" rtl="0" algn="l">
              <a:spcBef>
                <a:spcPts val="960"/>
              </a:spcBef>
              <a:spcAft>
                <a:spcPts val="0"/>
              </a:spcAft>
              <a:buClr>
                <a:schemeClr val="lt2"/>
              </a:buClr>
              <a:buSzPct val="25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60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APA style is a difficult citation format for first-time learners (Jones, 1998, p. 199).</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Lead-ins</a:t>
            </a:r>
          </a:p>
        </p:txBody>
      </p:sp>
      <p:sp>
        <p:nvSpPr>
          <p:cNvPr id="297" name="Shape 297"/>
          <p:cNvSpPr txBox="1"/>
          <p:nvPr>
            <p:ph idx="1" type="body"/>
          </p:nvPr>
        </p:nvSpPr>
        <p:spPr>
          <a:xfrm>
            <a:off x="1009443" y="1524001"/>
            <a:ext cx="7125112" cy="4334798"/>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There are 3 different types of lead-ins:</a:t>
            </a:r>
          </a:p>
          <a:p>
            <a:pPr indent="-342900" lvl="1" marL="800100" marR="0" rtl="0" algn="l">
              <a:spcBef>
                <a:spcPts val="920"/>
              </a:spcBef>
              <a:spcAft>
                <a:spcPts val="0"/>
              </a:spcAft>
              <a:buClr>
                <a:schemeClr val="lt2"/>
              </a:buClr>
              <a:buSzPct val="100000"/>
              <a:buFont typeface="Noto Sans Symbols"/>
              <a:buAutoNum type="arabicPeriod"/>
            </a:pPr>
            <a:r>
              <a:rPr b="0" i="0" lang="en-US" sz="1600" u="none" cap="none" strike="noStrike">
                <a:solidFill>
                  <a:schemeClr val="lt1"/>
                </a:solidFill>
                <a:latin typeface="Verdana"/>
                <a:ea typeface="Verdana"/>
                <a:cs typeface="Verdana"/>
                <a:sym typeface="Verdana"/>
              </a:rPr>
              <a:t>Somebody said lead-in</a:t>
            </a:r>
          </a:p>
          <a:p>
            <a:pPr indent="-342900" lvl="1" marL="800100" marR="0" rtl="0" algn="l">
              <a:spcBef>
                <a:spcPts val="920"/>
              </a:spcBef>
              <a:spcAft>
                <a:spcPts val="0"/>
              </a:spcAft>
              <a:buClr>
                <a:schemeClr val="lt2"/>
              </a:buClr>
              <a:buSzPct val="100000"/>
              <a:buFont typeface="Noto Sans Symbols"/>
              <a:buAutoNum type="arabicPeriod"/>
            </a:pPr>
            <a:r>
              <a:rPr b="0" i="0" lang="en-US" sz="1600" u="none" cap="none" strike="noStrike">
                <a:solidFill>
                  <a:schemeClr val="lt1"/>
                </a:solidFill>
                <a:latin typeface="Verdana"/>
                <a:ea typeface="Verdana"/>
                <a:cs typeface="Verdana"/>
                <a:sym typeface="Verdana"/>
              </a:rPr>
              <a:t>Blended lead-in</a:t>
            </a:r>
          </a:p>
          <a:p>
            <a:pPr indent="-342900" lvl="1" marL="800100" marR="0" rtl="0" algn="l">
              <a:spcBef>
                <a:spcPts val="920"/>
              </a:spcBef>
              <a:spcAft>
                <a:spcPts val="0"/>
              </a:spcAft>
              <a:buClr>
                <a:schemeClr val="lt2"/>
              </a:buClr>
              <a:buSzPct val="100000"/>
              <a:buFont typeface="Noto Sans Symbols"/>
              <a:buAutoNum type="arabicPeriod"/>
            </a:pPr>
            <a:r>
              <a:rPr b="0" i="0" lang="en-US" sz="1600" u="none" cap="none" strike="noStrike">
                <a:solidFill>
                  <a:schemeClr val="lt1"/>
                </a:solidFill>
                <a:latin typeface="Verdana"/>
                <a:ea typeface="Verdana"/>
                <a:cs typeface="Verdana"/>
                <a:sym typeface="Verdana"/>
              </a:rPr>
              <a:t>Sentence lead-in</a:t>
            </a:r>
          </a:p>
          <a:p>
            <a:pPr indent="-342900" lvl="1" marL="800100" marR="0" rtl="0" algn="l">
              <a:spcBef>
                <a:spcPts val="920"/>
              </a:spcBef>
              <a:spcAft>
                <a:spcPts val="0"/>
              </a:spcAft>
              <a:buClr>
                <a:schemeClr val="lt2"/>
              </a:buClr>
              <a:buSzPct val="100000"/>
              <a:buFont typeface="Noto Sans Symbols"/>
              <a:buNone/>
            </a:pPr>
            <a:r>
              <a:t/>
            </a:r>
            <a:endParaRPr b="0" i="0" sz="1600" u="none" cap="none" strike="noStrike">
              <a:solidFill>
                <a:schemeClr val="lt1"/>
              </a:solidFill>
              <a:latin typeface="Verdana"/>
              <a:ea typeface="Verdana"/>
              <a:cs typeface="Verdana"/>
              <a:sym typeface="Verdana"/>
            </a:endParaRPr>
          </a:p>
          <a:p>
            <a:pPr indent="-285750" lvl="1" marL="742950" marR="0" rtl="0" algn="l">
              <a:spcBef>
                <a:spcPts val="920"/>
              </a:spcBef>
              <a:spcAft>
                <a:spcPts val="0"/>
              </a:spcAft>
              <a:buClr>
                <a:schemeClr val="lt2"/>
              </a:buClr>
              <a:buSzPct val="100000"/>
              <a:buFont typeface="Noto Sans Symbols"/>
              <a:buChar char="○"/>
            </a:pPr>
            <a:r>
              <a:rPr b="0" i="0" lang="en-US" sz="1600" u="none" cap="none" strike="noStrike">
                <a:solidFill>
                  <a:schemeClr val="lt1"/>
                </a:solidFill>
                <a:latin typeface="Verdana"/>
                <a:ea typeface="Verdana"/>
                <a:cs typeface="Verdana"/>
                <a:sym typeface="Verdana"/>
              </a:rPr>
              <a:t>The lead-in links the quotation to what surrounds it in the context of the paper. If the quote is just dropped in to a sentence with a proper lead-in it is called a </a:t>
            </a:r>
            <a:r>
              <a:rPr b="0" i="0" lang="en-US" sz="1600" u="sng" cap="none" strike="noStrike">
                <a:solidFill>
                  <a:schemeClr val="lt1"/>
                </a:solidFill>
                <a:latin typeface="Verdana"/>
                <a:ea typeface="Verdana"/>
                <a:cs typeface="Verdana"/>
                <a:sym typeface="Verdana"/>
              </a:rPr>
              <a:t>dropped quote</a:t>
            </a:r>
            <a:r>
              <a:rPr b="0" i="0" lang="en-US" sz="1600" u="none" cap="none" strike="noStrike">
                <a:solidFill>
                  <a:schemeClr val="lt1"/>
                </a:solidFill>
                <a:latin typeface="Verdana"/>
                <a:ea typeface="Verdana"/>
                <a:cs typeface="Verdana"/>
                <a:sym typeface="Verdana"/>
              </a:rPr>
              <a:t>. Do NOT use dropped quotes in your writing. </a:t>
            </a:r>
          </a:p>
          <a:p>
            <a:pPr indent="-285750" lvl="1" marL="742950" marR="0" rtl="0" algn="l">
              <a:spcBef>
                <a:spcPts val="920"/>
              </a:spcBef>
              <a:spcAft>
                <a:spcPts val="0"/>
              </a:spcAft>
              <a:buClr>
                <a:schemeClr val="lt2"/>
              </a:buClr>
              <a:buSzPct val="100000"/>
              <a:buFont typeface="Noto Sans Symbols"/>
              <a:buChar char="○"/>
            </a:pPr>
            <a:r>
              <a:rPr b="0" i="0" lang="en-US" sz="1600" u="none" cap="none" strike="noStrike">
                <a:solidFill>
                  <a:schemeClr val="lt1"/>
                </a:solidFill>
                <a:latin typeface="Verdana"/>
                <a:ea typeface="Verdana"/>
                <a:cs typeface="Verdana"/>
                <a:sym typeface="Verdana"/>
              </a:rPr>
              <a:t>Dropped quote example:</a:t>
            </a:r>
          </a:p>
          <a:p>
            <a:pPr indent="-228600" lvl="2" marL="1143000" marR="0" rtl="0" algn="l">
              <a:spcBef>
                <a:spcPts val="880"/>
              </a:spcBef>
              <a:spcAft>
                <a:spcPts val="0"/>
              </a:spcAft>
              <a:buClr>
                <a:schemeClr val="lt2"/>
              </a:buClr>
              <a:buSzPct val="100000"/>
              <a:buFont typeface="Noto Sans Symbols"/>
              <a:buChar char="○"/>
            </a:pPr>
            <a:r>
              <a:rPr b="0" i="0" lang="en-US" sz="1400" u="none" cap="none" strike="noStrike">
                <a:solidFill>
                  <a:schemeClr val="lt1"/>
                </a:solidFill>
                <a:latin typeface="Verdana"/>
                <a:ea typeface="Verdana"/>
                <a:cs typeface="Verdana"/>
                <a:sym typeface="Verdana"/>
              </a:rPr>
              <a:t>Leonato is a very caring person; he tries to make things happen in relationships. “Well niece, I hope to see you one day fitted with a husband (Shakespeare 20).</a:t>
            </a:r>
          </a:p>
          <a:p>
            <a:pPr indent="0" lvl="2" marL="914400" marR="0" rtl="0" algn="l">
              <a:spcBef>
                <a:spcPts val="880"/>
              </a:spcBef>
              <a:spcAft>
                <a:spcPts val="600"/>
              </a:spcAft>
              <a:buClr>
                <a:schemeClr val="lt2"/>
              </a:buClr>
              <a:buSzPct val="25000"/>
              <a:buFont typeface="Noto Sans Symbols"/>
              <a:buNone/>
            </a:pPr>
            <a:r>
              <a:t/>
            </a:r>
            <a:endParaRPr b="0" i="0" sz="1400" u="none" cap="none" strike="noStrike">
              <a:solidFill>
                <a:schemeClr val="lt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Shape 302"/>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Somebody Says Lead-in</a:t>
            </a:r>
          </a:p>
        </p:txBody>
      </p:sp>
      <p:sp>
        <p:nvSpPr>
          <p:cNvPr id="303" name="Shape 303"/>
          <p:cNvSpPr txBox="1"/>
          <p:nvPr>
            <p:ph idx="1" type="body"/>
          </p:nvPr>
        </p:nvSpPr>
        <p:spPr>
          <a:xfrm>
            <a:off x="1009443" y="1807361"/>
            <a:ext cx="7125112" cy="4051437"/>
          </a:xfrm>
          <a:prstGeom prst="rect">
            <a:avLst/>
          </a:prstGeom>
          <a:noFill/>
          <a:ln>
            <a:noFill/>
          </a:ln>
        </p:spPr>
        <p:txBody>
          <a:bodyPr anchorCtr="0" anchor="ctr" bIns="45700" lIns="91425" rIns="91425" wrap="square" tIns="45700">
            <a:noAutofit/>
          </a:bodyPr>
          <a:lstStyle/>
          <a:p>
            <a:pPr indent="-342900" lvl="0" marL="342900" marR="0" rtl="0" algn="l">
              <a:lnSpc>
                <a:spcPct val="90000"/>
              </a:lnSpc>
              <a:spcBef>
                <a:spcPts val="0"/>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This type of lead-in is most frequently used, but be careful to not overuse it. The author’s name is used to introduce the quote.</a:t>
            </a:r>
          </a:p>
          <a:p>
            <a:pPr indent="0" lvl="0" marL="0" marR="0" rtl="0" algn="l">
              <a:lnSpc>
                <a:spcPct val="90000"/>
              </a:lnSpc>
              <a:spcBef>
                <a:spcPts val="933"/>
              </a:spcBef>
              <a:spcAft>
                <a:spcPts val="0"/>
              </a:spcAft>
              <a:buClr>
                <a:schemeClr val="lt2"/>
              </a:buClr>
              <a:buSzPct val="25000"/>
              <a:buFont typeface="Noto Sans Symbols"/>
              <a:buNone/>
            </a:pPr>
            <a:r>
              <a:t/>
            </a:r>
            <a:endParaRPr b="0" i="0" sz="1665" u="none" cap="none" strike="noStrike">
              <a:solidFill>
                <a:schemeClr val="lt1"/>
              </a:solidFill>
              <a:latin typeface="Verdana"/>
              <a:ea typeface="Verdana"/>
              <a:cs typeface="Verdana"/>
              <a:sym typeface="Verdana"/>
            </a:endParaRPr>
          </a:p>
          <a:p>
            <a:pPr indent="-342900" lvl="0" marL="342900" marR="0" rtl="0" algn="l">
              <a:lnSpc>
                <a:spcPct val="90000"/>
              </a:lnSpc>
              <a:spcBef>
                <a:spcPts val="933"/>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Examples: </a:t>
            </a:r>
          </a:p>
          <a:p>
            <a:pPr indent="-285750" lvl="1" marL="742950" marR="0" rtl="0" algn="l">
              <a:lnSpc>
                <a:spcPct val="90000"/>
              </a:lnSpc>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Jane M. Agee (2010) comments, “Many students who would not have attempted college even seven years ago are not coming into universities through junior colleges</a:t>
            </a:r>
            <a:r>
              <a:rPr lang="en-US" sz="1480"/>
              <a:t>.”</a:t>
            </a:r>
          </a:p>
          <a:p>
            <a:pPr indent="0" lvl="1" marL="457200" marR="0" rtl="0" algn="l">
              <a:lnSpc>
                <a:spcPct val="90000"/>
              </a:lnSpc>
              <a:spcBef>
                <a:spcPts val="896"/>
              </a:spcBef>
              <a:spcAft>
                <a:spcPts val="0"/>
              </a:spcAft>
              <a:buClr>
                <a:schemeClr val="lt2"/>
              </a:buClr>
              <a:buSzPct val="25000"/>
              <a:buFont typeface="Noto Sans Symbols"/>
              <a:buNone/>
            </a:pPr>
            <a:r>
              <a:t/>
            </a:r>
            <a:endParaRPr b="0" i="0" sz="1480" u="none" cap="none" strike="noStrike">
              <a:solidFill>
                <a:schemeClr val="lt1"/>
              </a:solidFill>
              <a:latin typeface="Verdana"/>
              <a:ea typeface="Verdana"/>
              <a:cs typeface="Verdana"/>
              <a:sym typeface="Verdana"/>
            </a:endParaRPr>
          </a:p>
          <a:p>
            <a:pPr indent="-285750" lvl="1" marL="742950" marR="0" rtl="0" algn="l">
              <a:lnSpc>
                <a:spcPct val="90000"/>
              </a:lnSpc>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The messenger says, “He hath borne himself beyond the promise of his age, doing in the figure of a lamb the feats of a lion” (Shakespeare</a:t>
            </a:r>
            <a:r>
              <a:rPr lang="en-US" sz="1480"/>
              <a:t>, trans. 1996, I.i.4-5).</a:t>
            </a:r>
          </a:p>
          <a:p>
            <a:pPr indent="-228600" lvl="2" marL="1143000" marR="0" rtl="0" algn="l">
              <a:lnSpc>
                <a:spcPct val="90000"/>
              </a:lnSpc>
              <a:spcBef>
                <a:spcPts val="859"/>
              </a:spcBef>
              <a:spcAft>
                <a:spcPts val="0"/>
              </a:spcAft>
              <a:buClr>
                <a:schemeClr val="lt2"/>
              </a:buClr>
              <a:buSzPct val="99615"/>
              <a:buFont typeface="Noto Sans Symbols"/>
              <a:buChar char="○"/>
            </a:pPr>
            <a:r>
              <a:rPr b="0" i="0" lang="en-US" sz="1295" u="none" cap="none" strike="noStrike">
                <a:solidFill>
                  <a:schemeClr val="lt1"/>
                </a:solidFill>
                <a:latin typeface="Verdana"/>
                <a:ea typeface="Verdana"/>
                <a:cs typeface="Verdana"/>
                <a:sym typeface="Verdana"/>
              </a:rPr>
              <a:t>In a play, the somebody says lead-in should note the same of the speaker of the quote.</a:t>
            </a:r>
          </a:p>
          <a:p>
            <a:pPr indent="-285750" lvl="1" marL="742950" marR="0" rtl="0" algn="l">
              <a:lnSpc>
                <a:spcPct val="90000"/>
              </a:lnSpc>
              <a:spcBef>
                <a:spcPts val="896"/>
              </a:spcBef>
              <a:spcAft>
                <a:spcPts val="0"/>
              </a:spcAft>
              <a:buClr>
                <a:schemeClr val="lt2"/>
              </a:buClr>
              <a:buSzPct val="98666"/>
              <a:buFont typeface="Noto Sans Symbols"/>
              <a:buNone/>
            </a:pPr>
            <a:r>
              <a:t/>
            </a:r>
            <a:endParaRPr b="0" i="0" sz="1480" u="none" cap="none" strike="noStrike">
              <a:solidFill>
                <a:schemeClr val="lt1"/>
              </a:solidFill>
              <a:latin typeface="Verdana"/>
              <a:ea typeface="Verdana"/>
              <a:cs typeface="Verdana"/>
              <a:sym typeface="Verdana"/>
            </a:endParaRPr>
          </a:p>
          <a:p>
            <a:pPr indent="-342900" lvl="0" marL="342900" marR="0" rtl="0" algn="l">
              <a:lnSpc>
                <a:spcPct val="90000"/>
              </a:lnSpc>
              <a:spcBef>
                <a:spcPts val="933"/>
              </a:spcBef>
              <a:spcAft>
                <a:spcPts val="600"/>
              </a:spcAft>
              <a:buClr>
                <a:schemeClr val="lt2"/>
              </a:buClr>
              <a:buSzPct val="97941"/>
              <a:buFont typeface="Noto Sans Symbols"/>
              <a:buNone/>
            </a:pPr>
            <a:r>
              <a:t/>
            </a:r>
            <a:endParaRPr b="0" i="0" sz="1665" u="none" cap="none" strike="noStrike">
              <a:solidFill>
                <a:schemeClr val="lt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Shape 308"/>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Blended Lead-in</a:t>
            </a:r>
          </a:p>
        </p:txBody>
      </p:sp>
      <p:sp>
        <p:nvSpPr>
          <p:cNvPr id="309" name="Shape 309"/>
          <p:cNvSpPr txBox="1"/>
          <p:nvPr>
            <p:ph idx="1" type="body"/>
          </p:nvPr>
        </p:nvSpPr>
        <p:spPr>
          <a:xfrm>
            <a:off x="1009443" y="1807361"/>
            <a:ext cx="7125112" cy="4051437"/>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Blended lead-ins provide flexibility to the writer. The writer chooses the part of the quote necessary for his paper and blends it smoothly into the rest of the sentence.</a:t>
            </a:r>
          </a:p>
          <a:p>
            <a:pPr indent="0" lvl="0" marL="0" marR="0" rtl="0" algn="l">
              <a:spcBef>
                <a:spcPts val="960"/>
              </a:spcBef>
              <a:spcAft>
                <a:spcPts val="0"/>
              </a:spcAft>
              <a:buClr>
                <a:schemeClr val="lt2"/>
              </a:buClr>
              <a:buSzPct val="25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Example:</a:t>
            </a:r>
          </a:p>
          <a:p>
            <a:pPr indent="-285750" lvl="1" marL="742950" marR="0" rtl="0" algn="l">
              <a:spcBef>
                <a:spcPts val="920"/>
              </a:spcBef>
              <a:spcAft>
                <a:spcPts val="0"/>
              </a:spcAft>
              <a:buClr>
                <a:schemeClr val="lt2"/>
              </a:buClr>
              <a:buSzPct val="100000"/>
              <a:buFont typeface="Noto Sans Symbols"/>
              <a:buChar char="○"/>
            </a:pPr>
            <a:r>
              <a:rPr b="0" i="0" lang="en-US" sz="1600" u="none" cap="none" strike="noStrike">
                <a:solidFill>
                  <a:schemeClr val="lt1"/>
                </a:solidFill>
                <a:latin typeface="Verdana"/>
                <a:ea typeface="Verdana"/>
                <a:cs typeface="Verdana"/>
                <a:sym typeface="Verdana"/>
              </a:rPr>
              <a:t>State universities are serving a broader student population than ever before by admitting students from junior colleges and through “special remedial programs where students who do not meet entrance requirements are admitted on probation” (Agee</a:t>
            </a:r>
            <a:r>
              <a:rPr lang="en-US"/>
              <a:t>, 20</a:t>
            </a:r>
            <a:r>
              <a:rPr b="0" i="0" lang="en-US" sz="1600" u="none" cap="none" strike="noStrike">
                <a:solidFill>
                  <a:schemeClr val="lt1"/>
                </a:solidFill>
                <a:latin typeface="Verdana"/>
                <a:ea typeface="Verdana"/>
                <a:cs typeface="Verdana"/>
                <a:sym typeface="Verdana"/>
              </a:rPr>
              <a:t>10).</a:t>
            </a:r>
          </a:p>
          <a:p>
            <a:pPr indent="0" lvl="1" marL="457200" marR="0" rtl="0" algn="l">
              <a:spcBef>
                <a:spcPts val="920"/>
              </a:spcBef>
              <a:spcAft>
                <a:spcPts val="600"/>
              </a:spcAft>
              <a:buClr>
                <a:schemeClr val="lt2"/>
              </a:buClr>
              <a:buSzPct val="25000"/>
              <a:buFont typeface="Noto Sans Symbols"/>
              <a:buNone/>
            </a:pPr>
            <a:r>
              <a:t/>
            </a:r>
            <a:endParaRPr b="0" i="0" sz="1600" u="none" cap="none" strike="noStrike">
              <a:solidFill>
                <a:schemeClr val="lt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Shape 314"/>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Sentence Lead-in</a:t>
            </a:r>
          </a:p>
        </p:txBody>
      </p:sp>
      <p:sp>
        <p:nvSpPr>
          <p:cNvPr id="315" name="Shape 315"/>
          <p:cNvSpPr txBox="1"/>
          <p:nvPr>
            <p:ph idx="1" type="body"/>
          </p:nvPr>
        </p:nvSpPr>
        <p:spPr>
          <a:xfrm>
            <a:off x="511225" y="1807350"/>
            <a:ext cx="7980300" cy="4051500"/>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A sentence lead-in is an effective lead-in where the sentence prior to the quote leads directly to the following sentence.  It is almost an introduction to the quote.</a:t>
            </a:r>
          </a:p>
          <a:p>
            <a:pPr indent="-342900" lvl="0" marL="342900" marR="0" rtl="0" algn="l">
              <a:spcBef>
                <a:spcPts val="933"/>
              </a:spcBef>
              <a:spcAft>
                <a:spcPts val="0"/>
              </a:spcAft>
              <a:buClr>
                <a:schemeClr val="lt2"/>
              </a:buClr>
              <a:buSzPct val="97941"/>
              <a:buFont typeface="Noto Sans Symbols"/>
              <a:buNone/>
            </a:pPr>
            <a:r>
              <a:t/>
            </a:r>
            <a:endParaRPr b="0" i="0" sz="1665" u="none" cap="none" strike="noStrike">
              <a:solidFill>
                <a:schemeClr val="lt1"/>
              </a:solidFill>
              <a:latin typeface="Verdana"/>
              <a:ea typeface="Verdana"/>
              <a:cs typeface="Verdana"/>
              <a:sym typeface="Verdana"/>
            </a:endParaRPr>
          </a:p>
          <a:p>
            <a:pPr indent="-342900" lvl="0" marL="342900" marR="0" rtl="0" algn="l">
              <a:spcBef>
                <a:spcPts val="933"/>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Examples: </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Agee (2010) insists that English instruction on the college level will not be improved until educations examine the situation realistically:  “Public school teachers, professors of English Education, students, and state leaders need to sit down together and evaluate the current realities before any real progress can be made.</a:t>
            </a:r>
            <a:r>
              <a:rPr lang="en-US" sz="1480"/>
              <a:t>”</a:t>
            </a:r>
          </a:p>
          <a:p>
            <a:pPr indent="-285750" lvl="1" marL="742950" marR="0" rtl="0" algn="l">
              <a:spcBef>
                <a:spcPts val="896"/>
              </a:spcBef>
              <a:spcAft>
                <a:spcPts val="60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Beatrice constantly looks down on Benedick and degrades him with her quick wit: “Scratching could not make it worse and it were such a face as yours were” (Shakespeare</a:t>
            </a:r>
            <a:r>
              <a:rPr lang="en-US" sz="1480"/>
              <a:t>, trans. 1996, I.ii.20-21</a:t>
            </a:r>
            <a:r>
              <a:rPr b="0" i="0" lang="en-US" sz="1480" u="none" cap="none" strike="noStrike">
                <a:solidFill>
                  <a:schemeClr val="lt1"/>
                </a:solidFill>
                <a:latin typeface="Verdana"/>
                <a:ea typeface="Verdana"/>
                <a:cs typeface="Verdana"/>
                <a:sym typeface="Verdana"/>
              </a:rPr>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Shape 320"/>
          <p:cNvSpPr txBox="1"/>
          <p:nvPr>
            <p:ph type="title"/>
          </p:nvPr>
        </p:nvSpPr>
        <p:spPr>
          <a:xfrm>
            <a:off x="914400" y="685800"/>
            <a:ext cx="7123080"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Examples of Lead-ins</a:t>
            </a:r>
          </a:p>
        </p:txBody>
      </p:sp>
      <p:sp>
        <p:nvSpPr>
          <p:cNvPr id="321" name="Shape 321"/>
          <p:cNvSpPr txBox="1"/>
          <p:nvPr>
            <p:ph idx="1" type="body"/>
          </p:nvPr>
        </p:nvSpPr>
        <p:spPr>
          <a:xfrm>
            <a:off x="1009442" y="1752601"/>
            <a:ext cx="3867358" cy="4108450"/>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Somebody Says:</a:t>
            </a: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0" lvl="0" marL="0" marR="0" rtl="0" algn="l">
              <a:spcBef>
                <a:spcPts val="960"/>
              </a:spcBef>
              <a:spcAft>
                <a:spcPts val="0"/>
              </a:spcAft>
              <a:buClr>
                <a:schemeClr val="lt2"/>
              </a:buClr>
              <a:buSzPct val="25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60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p:txBody>
      </p:sp>
      <p:sp>
        <p:nvSpPr>
          <p:cNvPr id="322" name="Shape 322"/>
          <p:cNvSpPr txBox="1"/>
          <p:nvPr>
            <p:ph idx="2" type="body"/>
          </p:nvPr>
        </p:nvSpPr>
        <p:spPr>
          <a:xfrm>
            <a:off x="4663281" y="1809749"/>
            <a:ext cx="3469242" cy="4051302"/>
          </a:xfrm>
          <a:prstGeom prst="rect">
            <a:avLst/>
          </a:prstGeom>
          <a:noFill/>
          <a:ln>
            <a:noFill/>
          </a:ln>
        </p:spPr>
        <p:txBody>
          <a:bodyPr anchorCtr="0" anchor="ctr" bIns="45700" lIns="91425" rIns="91425" wrap="square" tIns="45700">
            <a:noAutofit/>
          </a:bodyPr>
          <a:lstStyle/>
          <a:p>
            <a:pPr indent="-285750" lvl="1" marL="742950" marR="0" rtl="0" algn="l">
              <a:spcBef>
                <a:spcPts val="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Blended:</a:t>
            </a: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60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p:txBody>
      </p:sp>
      <p:graphicFrame>
        <p:nvGraphicFramePr>
          <p:cNvPr id="323" name="Shape 323"/>
          <p:cNvGraphicFramePr/>
          <p:nvPr/>
        </p:nvGraphicFramePr>
        <p:xfrm>
          <a:off x="1371600" y="2209800"/>
          <a:ext cx="3000000" cy="3000000"/>
        </p:xfrm>
        <a:graphic>
          <a:graphicData uri="http://schemas.openxmlformats.org/drawingml/2006/table">
            <a:tbl>
              <a:tblPr bandRow="1" firstRow="1">
                <a:noFill/>
                <a:tableStyleId>{BDD9DD4B-9C48-4E03-8C38-93146525379A}</a:tableStyleId>
              </a:tblPr>
              <a:tblGrid>
                <a:gridCol w="1600200"/>
                <a:gridCol w="1600200"/>
              </a:tblGrid>
              <a:tr h="523875">
                <a:tc>
                  <a:txBody>
                    <a:bodyPr>
                      <a:noAutofit/>
                    </a:bodyPr>
                    <a:lstStyle/>
                    <a:p>
                      <a:pPr indent="0" lvl="0" marL="0" marR="0" rtl="0" algn="l">
                        <a:spcBef>
                          <a:spcPts val="0"/>
                        </a:spcBef>
                        <a:buSzPct val="25000"/>
                        <a:buNone/>
                      </a:pPr>
                      <a:r>
                        <a:t/>
                      </a:r>
                      <a:endParaRPr sz="1800" u="none" cap="none" strike="noStrike"/>
                    </a:p>
                  </a:txBody>
                  <a:tcPr marT="45725" marB="45725" marR="91450" marL="91450"/>
                </a:tc>
                <a:tc>
                  <a:txBody>
                    <a:bodyPr>
                      <a:noAutofit/>
                    </a:bodyPr>
                    <a:lstStyle/>
                    <a:p>
                      <a:pPr indent="0" lvl="0" marL="0" marR="0" rtl="0" algn="l">
                        <a:spcBef>
                          <a:spcPts val="0"/>
                        </a:spcBef>
                        <a:buSzPct val="25000"/>
                        <a:buNone/>
                      </a:pPr>
                      <a:r>
                        <a:t/>
                      </a:r>
                      <a:endParaRPr sz="1800" u="none" cap="none" strike="noStrike"/>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Argues</a:t>
                      </a:r>
                    </a:p>
                  </a:txBody>
                  <a:tcPr marT="45725" marB="45725" marR="91450" marL="91450"/>
                </a:tc>
                <a:tc>
                  <a:txBody>
                    <a:bodyPr>
                      <a:noAutofit/>
                    </a:bodyPr>
                    <a:lstStyle/>
                    <a:p>
                      <a:pPr indent="0" lvl="0" marL="0" marR="0" rtl="0" algn="l">
                        <a:spcBef>
                          <a:spcPts val="0"/>
                        </a:spcBef>
                        <a:buSzPct val="25000"/>
                        <a:buNone/>
                      </a:pPr>
                      <a:r>
                        <a:rPr lang="en-US" sz="1800" u="none" cap="none" strike="noStrike"/>
                        <a:t>Maintains</a:t>
                      </a:r>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Believes</a:t>
                      </a:r>
                    </a:p>
                  </a:txBody>
                  <a:tcPr marT="45725" marB="45725" marR="91450" marL="91450"/>
                </a:tc>
                <a:tc>
                  <a:txBody>
                    <a:bodyPr>
                      <a:noAutofit/>
                    </a:bodyPr>
                    <a:lstStyle/>
                    <a:p>
                      <a:pPr indent="0" lvl="0" marL="0" marR="0" rtl="0" algn="l">
                        <a:spcBef>
                          <a:spcPts val="0"/>
                        </a:spcBef>
                        <a:buSzPct val="25000"/>
                        <a:buNone/>
                      </a:pPr>
                      <a:r>
                        <a:rPr lang="en-US" sz="1800" u="none" cap="none" strike="noStrike"/>
                        <a:t>Presents</a:t>
                      </a:r>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Claims</a:t>
                      </a:r>
                    </a:p>
                  </a:txBody>
                  <a:tcPr marT="45725" marB="45725" marR="91450" marL="91450"/>
                </a:tc>
                <a:tc>
                  <a:txBody>
                    <a:bodyPr>
                      <a:noAutofit/>
                    </a:bodyPr>
                    <a:lstStyle/>
                    <a:p>
                      <a:pPr indent="0" lvl="0" marL="0" marR="0" rtl="0" algn="l">
                        <a:spcBef>
                          <a:spcPts val="0"/>
                        </a:spcBef>
                        <a:buSzPct val="25000"/>
                        <a:buNone/>
                      </a:pPr>
                      <a:r>
                        <a:rPr lang="en-US" sz="1800" u="none" cap="none" strike="noStrike"/>
                        <a:t>Remarks</a:t>
                      </a:r>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Concludes</a:t>
                      </a:r>
                    </a:p>
                  </a:txBody>
                  <a:tcPr marT="45725" marB="45725" marR="91450" marL="91450"/>
                </a:tc>
                <a:tc>
                  <a:txBody>
                    <a:bodyPr>
                      <a:noAutofit/>
                    </a:bodyPr>
                    <a:lstStyle/>
                    <a:p>
                      <a:pPr indent="0" lvl="0" marL="0" marR="0" rtl="0" algn="l">
                        <a:spcBef>
                          <a:spcPts val="0"/>
                        </a:spcBef>
                        <a:buSzPct val="25000"/>
                        <a:buNone/>
                      </a:pPr>
                      <a:r>
                        <a:rPr lang="en-US" sz="1800" u="none" cap="none" strike="noStrike"/>
                        <a:t>Shows</a:t>
                      </a:r>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Defends</a:t>
                      </a:r>
                    </a:p>
                  </a:txBody>
                  <a:tcPr marT="45725" marB="45725" marR="91450" marL="91450"/>
                </a:tc>
                <a:tc>
                  <a:txBody>
                    <a:bodyPr>
                      <a:noAutofit/>
                    </a:bodyPr>
                    <a:lstStyle/>
                    <a:p>
                      <a:pPr indent="0" lvl="0" marL="0" marR="0" rtl="0" algn="l">
                        <a:spcBef>
                          <a:spcPts val="0"/>
                        </a:spcBef>
                        <a:buSzPct val="25000"/>
                        <a:buNone/>
                      </a:pPr>
                      <a:r>
                        <a:rPr lang="en-US" sz="1800" u="none" cap="none" strike="noStrike"/>
                        <a:t>Suggests</a:t>
                      </a:r>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Disputes</a:t>
                      </a:r>
                    </a:p>
                  </a:txBody>
                  <a:tcPr marT="45725" marB="45725" marR="91450" marL="91450"/>
                </a:tc>
                <a:tc>
                  <a:txBody>
                    <a:bodyPr>
                      <a:noAutofit/>
                    </a:bodyPr>
                    <a:lstStyle/>
                    <a:p>
                      <a:pPr indent="0" lvl="0" marL="0" marR="0" rtl="0" algn="l">
                        <a:spcBef>
                          <a:spcPts val="0"/>
                        </a:spcBef>
                        <a:buSzPct val="25000"/>
                        <a:buNone/>
                      </a:pPr>
                      <a:r>
                        <a:rPr lang="en-US" sz="1800" u="none" cap="none" strike="noStrike"/>
                        <a:t>Establishes</a:t>
                      </a:r>
                    </a:p>
                  </a:txBody>
                  <a:tcPr marT="45725" marB="45725" marR="91450" marL="91450"/>
                </a:tc>
              </a:tr>
              <a:tr h="523875">
                <a:tc>
                  <a:txBody>
                    <a:bodyPr>
                      <a:noAutofit/>
                    </a:bodyPr>
                    <a:lstStyle/>
                    <a:p>
                      <a:pPr indent="0" lvl="0" marL="0" marR="0" rtl="0" algn="l">
                        <a:spcBef>
                          <a:spcPts val="0"/>
                        </a:spcBef>
                        <a:buSzPct val="25000"/>
                        <a:buNone/>
                      </a:pPr>
                      <a:r>
                        <a:rPr lang="en-US" sz="1800" u="none" cap="none" strike="noStrike"/>
                        <a:t>Illustrates</a:t>
                      </a:r>
                    </a:p>
                  </a:txBody>
                  <a:tcPr marT="45725" marB="45725" marR="91450" marL="91450"/>
                </a:tc>
                <a:tc>
                  <a:txBody>
                    <a:bodyPr>
                      <a:noAutofit/>
                    </a:bodyPr>
                    <a:lstStyle/>
                    <a:p>
                      <a:pPr indent="0" lvl="0" marL="0" marR="0" rtl="0" algn="l">
                        <a:spcBef>
                          <a:spcPts val="0"/>
                        </a:spcBef>
                        <a:buSzPct val="25000"/>
                        <a:buNone/>
                      </a:pPr>
                      <a:r>
                        <a:rPr lang="en-US" sz="1800" u="none" cap="none" strike="noStrike"/>
                        <a:t>Questions</a:t>
                      </a:r>
                    </a:p>
                  </a:txBody>
                  <a:tcPr marT="45725" marB="45725" marR="91450" marL="91450"/>
                </a:tc>
              </a:tr>
            </a:tbl>
          </a:graphicData>
        </a:graphic>
      </p:graphicFrame>
      <p:graphicFrame>
        <p:nvGraphicFramePr>
          <p:cNvPr id="324" name="Shape 324"/>
          <p:cNvGraphicFramePr/>
          <p:nvPr/>
        </p:nvGraphicFramePr>
        <p:xfrm>
          <a:off x="5105400" y="2286000"/>
          <a:ext cx="3000000" cy="3000000"/>
        </p:xfrm>
        <a:graphic>
          <a:graphicData uri="http://schemas.openxmlformats.org/drawingml/2006/table">
            <a:tbl>
              <a:tblPr bandRow="1" firstRow="1">
                <a:noFill/>
                <a:tableStyleId>{BDD9DD4B-9C48-4E03-8C38-93146525379A}</a:tableStyleId>
              </a:tblPr>
              <a:tblGrid>
                <a:gridCol w="3048000"/>
              </a:tblGrid>
              <a:tr h="370850">
                <a:tc>
                  <a:txBody>
                    <a:bodyPr>
                      <a:noAutofit/>
                    </a:bodyPr>
                    <a:lstStyle/>
                    <a:p>
                      <a:pPr indent="0" lvl="0" marL="0" marR="0" rtl="0" algn="l">
                        <a:spcBef>
                          <a:spcPts val="0"/>
                        </a:spcBef>
                        <a:buSzPct val="25000"/>
                        <a:buNone/>
                      </a:pPr>
                      <a:r>
                        <a:t/>
                      </a:r>
                      <a:endParaRPr sz="1800" u="none" cap="none" strike="noStrike"/>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For instance…</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According to the text…</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From the reading…</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The author provides…</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The author concludes that…</a:t>
                      </a:r>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Shape 329"/>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Transitions</a:t>
            </a:r>
          </a:p>
        </p:txBody>
      </p:sp>
      <p:sp>
        <p:nvSpPr>
          <p:cNvPr id="330" name="Shape 330"/>
          <p:cNvSpPr txBox="1"/>
          <p:nvPr>
            <p:ph idx="1" type="body"/>
          </p:nvPr>
        </p:nvSpPr>
        <p:spPr>
          <a:xfrm>
            <a:off x="1009443" y="1807361"/>
            <a:ext cx="7125112" cy="4051437"/>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A transition is a word or phrase that helps the writer’s worlds flow more smoothly.</a:t>
            </a: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342900" lvl="0" marL="342900" marR="0" rtl="0" algn="l">
              <a:spcBef>
                <a:spcPts val="960"/>
              </a:spcBef>
              <a:spcAft>
                <a:spcPts val="0"/>
              </a:spcAft>
              <a:buClr>
                <a:schemeClr val="lt2"/>
              </a:buClr>
              <a:buSzPct val="100000"/>
              <a:buFont typeface="Noto Sans Symbols"/>
              <a:buNone/>
            </a:pPr>
            <a:r>
              <a:t/>
            </a:r>
            <a:endParaRPr b="0" i="0" sz="1800" u="none" cap="none" strike="noStrike">
              <a:solidFill>
                <a:schemeClr val="lt1"/>
              </a:solidFill>
              <a:latin typeface="Verdana"/>
              <a:ea typeface="Verdana"/>
              <a:cs typeface="Verdana"/>
              <a:sym typeface="Verdana"/>
            </a:endParaRPr>
          </a:p>
          <a:p>
            <a:pPr indent="0" lvl="0" marL="0" marR="0" rtl="0" algn="l">
              <a:spcBef>
                <a:spcPts val="960"/>
              </a:spcBef>
              <a:spcAft>
                <a:spcPts val="0"/>
              </a:spcAft>
              <a:buClr>
                <a:schemeClr val="lt2"/>
              </a:buClr>
              <a:buSzPct val="25000"/>
              <a:buFont typeface="Noto Sans Symbols"/>
              <a:buNone/>
            </a:pPr>
            <a:r>
              <a:t/>
            </a:r>
            <a:endParaRPr b="0" i="0" sz="1800" u="none" cap="none" strike="noStrike">
              <a:solidFill>
                <a:schemeClr val="lt1"/>
              </a:solidFill>
              <a:latin typeface="Verdana"/>
              <a:ea typeface="Verdana"/>
              <a:cs typeface="Verdana"/>
              <a:sym typeface="Verdana"/>
            </a:endParaRPr>
          </a:p>
          <a:p>
            <a:pPr indent="0" lvl="0" marL="0" marR="0" rtl="0" algn="l">
              <a:spcBef>
                <a:spcPts val="960"/>
              </a:spcBef>
              <a:spcAft>
                <a:spcPts val="600"/>
              </a:spcAft>
              <a:buClr>
                <a:schemeClr val="lt2"/>
              </a:buClr>
              <a:buSzPct val="25000"/>
              <a:buFont typeface="Noto Sans Symbols"/>
              <a:buNone/>
            </a:pPr>
            <a:r>
              <a:t/>
            </a:r>
            <a:endParaRPr b="0" i="0" sz="1800" u="none" cap="none" strike="noStrike">
              <a:solidFill>
                <a:schemeClr val="lt1"/>
              </a:solidFill>
              <a:latin typeface="Verdana"/>
              <a:ea typeface="Verdana"/>
              <a:cs typeface="Verdana"/>
              <a:sym typeface="Verdana"/>
            </a:endParaRPr>
          </a:p>
        </p:txBody>
      </p:sp>
      <p:graphicFrame>
        <p:nvGraphicFramePr>
          <p:cNvPr id="331" name="Shape 331"/>
          <p:cNvGraphicFramePr/>
          <p:nvPr/>
        </p:nvGraphicFramePr>
        <p:xfrm>
          <a:off x="1447800" y="2667000"/>
          <a:ext cx="3000000" cy="3000000"/>
        </p:xfrm>
        <a:graphic>
          <a:graphicData uri="http://schemas.openxmlformats.org/drawingml/2006/table">
            <a:tbl>
              <a:tblPr bandRow="1" firstRow="1">
                <a:noFill/>
                <a:tableStyleId>{BDD9DD4B-9C48-4E03-8C38-93146525379A}</a:tableStyleId>
              </a:tblPr>
              <a:tblGrid>
                <a:gridCol w="3048000"/>
                <a:gridCol w="3048000"/>
              </a:tblGrid>
              <a:tr h="370850">
                <a:tc>
                  <a:txBody>
                    <a:bodyPr>
                      <a:noAutofit/>
                    </a:bodyPr>
                    <a:lstStyle/>
                    <a:p>
                      <a:pPr indent="0" lvl="0" marL="0" marR="0" rtl="0" algn="l">
                        <a:spcBef>
                          <a:spcPts val="0"/>
                        </a:spcBef>
                        <a:buSzPct val="25000"/>
                        <a:buNone/>
                      </a:pPr>
                      <a:r>
                        <a:t/>
                      </a:r>
                      <a:endParaRPr sz="1800" u="none" cap="none" strike="noStrike"/>
                    </a:p>
                  </a:txBody>
                  <a:tcPr marT="45725" marB="45725" marR="91450" marL="91450"/>
                </a:tc>
                <a:tc>
                  <a:txBody>
                    <a:bodyPr>
                      <a:noAutofit/>
                    </a:bodyPr>
                    <a:lstStyle/>
                    <a:p>
                      <a:pPr indent="0" lvl="0" marL="0" marR="0" rtl="0" algn="l">
                        <a:spcBef>
                          <a:spcPts val="0"/>
                        </a:spcBef>
                        <a:buSzPct val="25000"/>
                        <a:buNone/>
                      </a:pPr>
                      <a:r>
                        <a:t/>
                      </a:r>
                      <a:endParaRPr sz="1800" u="none" cap="none" strike="noStrike"/>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Again</a:t>
                      </a:r>
                    </a:p>
                  </a:txBody>
                  <a:tcPr marT="45725" marB="45725" marR="91450" marL="91450"/>
                </a:tc>
                <a:tc>
                  <a:txBody>
                    <a:bodyPr>
                      <a:noAutofit/>
                    </a:bodyPr>
                    <a:lstStyle/>
                    <a:p>
                      <a:pPr indent="0" lvl="0" marL="0" marR="0" rtl="0" algn="l">
                        <a:spcBef>
                          <a:spcPts val="0"/>
                        </a:spcBef>
                        <a:buSzPct val="25000"/>
                        <a:buNone/>
                      </a:pPr>
                      <a:r>
                        <a:rPr lang="en-US" sz="1800" u="none" cap="none" strike="noStrike"/>
                        <a:t>Besides</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Although</a:t>
                      </a:r>
                    </a:p>
                  </a:txBody>
                  <a:tcPr marT="45725" marB="45725" marR="91450" marL="91450"/>
                </a:tc>
                <a:tc>
                  <a:txBody>
                    <a:bodyPr>
                      <a:noAutofit/>
                    </a:bodyPr>
                    <a:lstStyle/>
                    <a:p>
                      <a:pPr indent="0" lvl="0" marL="0" marR="0" rtl="0" algn="l">
                        <a:spcBef>
                          <a:spcPts val="0"/>
                        </a:spcBef>
                        <a:buSzPct val="25000"/>
                        <a:buNone/>
                      </a:pPr>
                      <a:r>
                        <a:rPr lang="en-US" sz="1800" u="none" cap="none" strike="noStrike"/>
                        <a:t>Despite</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Finally</a:t>
                      </a:r>
                    </a:p>
                  </a:txBody>
                  <a:tcPr marT="45725" marB="45725" marR="91450" marL="91450"/>
                </a:tc>
                <a:tc>
                  <a:txBody>
                    <a:bodyPr>
                      <a:noAutofit/>
                    </a:bodyPr>
                    <a:lstStyle/>
                    <a:p>
                      <a:pPr indent="0" lvl="0" marL="0" marR="0" rtl="0" algn="l">
                        <a:spcBef>
                          <a:spcPts val="0"/>
                        </a:spcBef>
                        <a:buSzPct val="25000"/>
                        <a:buNone/>
                      </a:pPr>
                      <a:r>
                        <a:rPr lang="en-US" sz="1800" u="none" cap="none" strike="noStrike"/>
                        <a:t>Even though</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First/second</a:t>
                      </a:r>
                    </a:p>
                  </a:txBody>
                  <a:tcPr marT="45725" marB="45725" marR="91450" marL="91450"/>
                </a:tc>
                <a:tc>
                  <a:txBody>
                    <a:bodyPr>
                      <a:noAutofit/>
                    </a:bodyPr>
                    <a:lstStyle/>
                    <a:p>
                      <a:pPr indent="0" lvl="0" marL="0" marR="0" rtl="0" algn="l">
                        <a:spcBef>
                          <a:spcPts val="0"/>
                        </a:spcBef>
                        <a:buSzPct val="25000"/>
                        <a:buNone/>
                      </a:pPr>
                      <a:r>
                        <a:rPr lang="en-US" sz="1800" u="none" cap="none" strike="noStrike"/>
                        <a:t>In addition</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However</a:t>
                      </a:r>
                    </a:p>
                  </a:txBody>
                  <a:tcPr marT="45725" marB="45725" marR="91450" marL="91450"/>
                </a:tc>
                <a:tc>
                  <a:txBody>
                    <a:bodyPr>
                      <a:noAutofit/>
                    </a:bodyPr>
                    <a:lstStyle/>
                    <a:p>
                      <a:pPr indent="0" lvl="0" marL="0" marR="0" rtl="0" algn="l">
                        <a:spcBef>
                          <a:spcPts val="0"/>
                        </a:spcBef>
                        <a:buSzPct val="25000"/>
                        <a:buNone/>
                      </a:pPr>
                      <a:r>
                        <a:rPr lang="en-US" sz="1800" u="none" cap="none" strike="noStrike"/>
                        <a:t>On the other hand</a:t>
                      </a:r>
                    </a:p>
                  </a:txBody>
                  <a:tcPr marT="45725" marB="45725" marR="91450" marL="91450"/>
                </a:tc>
              </a:tr>
              <a:tr h="370850">
                <a:tc>
                  <a:txBody>
                    <a:bodyPr>
                      <a:noAutofit/>
                    </a:bodyPr>
                    <a:lstStyle/>
                    <a:p>
                      <a:pPr indent="0" lvl="0" marL="0" marR="0" rtl="0" algn="l">
                        <a:spcBef>
                          <a:spcPts val="0"/>
                        </a:spcBef>
                        <a:buSzPct val="25000"/>
                        <a:buNone/>
                      </a:pPr>
                      <a:r>
                        <a:rPr lang="en-US" sz="1800" u="none" cap="none" strike="noStrike"/>
                        <a:t>In fact</a:t>
                      </a:r>
                    </a:p>
                  </a:txBody>
                  <a:tcPr marT="45725" marB="45725" marR="91450" marL="91450"/>
                </a:tc>
                <a:tc>
                  <a:txBody>
                    <a:bodyPr>
                      <a:noAutofit/>
                    </a:bodyPr>
                    <a:lstStyle/>
                    <a:p>
                      <a:pPr indent="0" lvl="0" marL="0" marR="0" rtl="0" algn="l">
                        <a:spcBef>
                          <a:spcPts val="0"/>
                        </a:spcBef>
                        <a:buSzPct val="25000"/>
                        <a:buNone/>
                      </a:pPr>
                      <a:r>
                        <a:rPr lang="en-US" sz="1800" u="none" cap="none" strike="noStrike"/>
                        <a:t>In contrast</a:t>
                      </a:r>
                    </a:p>
                  </a:txBody>
                  <a:tcPr marT="45725" marB="45725" marR="91450" marL="9145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Shape 336"/>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3200" u="none" cap="none" strike="noStrike">
                <a:solidFill>
                  <a:schemeClr val="lt1"/>
                </a:solidFill>
                <a:latin typeface="Verdana"/>
                <a:ea typeface="Verdana"/>
                <a:cs typeface="Verdana"/>
                <a:sym typeface="Verdana"/>
              </a:rPr>
              <a:t>Creating Transition Sentences</a:t>
            </a:r>
          </a:p>
        </p:txBody>
      </p:sp>
      <p:sp>
        <p:nvSpPr>
          <p:cNvPr id="337" name="Shape 337"/>
          <p:cNvSpPr txBox="1"/>
          <p:nvPr>
            <p:ph idx="1" type="body"/>
          </p:nvPr>
        </p:nvSpPr>
        <p:spPr>
          <a:xfrm>
            <a:off x="1009443" y="1807361"/>
            <a:ext cx="7125112" cy="4051437"/>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600"/>
              </a:spcAft>
              <a:buClr>
                <a:schemeClr val="lt2"/>
              </a:buClr>
              <a:buSzPct val="100000"/>
              <a:buFont typeface="Noto Sans Symbols"/>
              <a:buChar char="○"/>
            </a:pPr>
            <a:r>
              <a:rPr b="0" i="0" lang="en-US" sz="1800" u="none" cap="none" strike="noStrike">
                <a:solidFill>
                  <a:schemeClr val="lt1"/>
                </a:solidFill>
                <a:latin typeface="Verdana"/>
                <a:ea typeface="Verdana"/>
                <a:cs typeface="Verdana"/>
                <a:sym typeface="Verdana"/>
              </a:rPr>
              <a:t>Hillgrove High School consistently proves to be the most desired school to attend in Cobb County. For example, in 2013 99% of Hillgrove students passed the graduation writing test. Because of the dedication of both students and teachers, the school has experienced a great deal of success in writing. Students practice these skills in each of their English courses, and teachers are diligent in the feedback they give students to help them improve their abilities. </a:t>
            </a:r>
            <a:r>
              <a:rPr b="1" i="0" lang="en-US" sz="1800" u="sng" cap="none" strike="noStrike">
                <a:solidFill>
                  <a:schemeClr val="lt1"/>
                </a:solidFill>
                <a:latin typeface="Verdana"/>
                <a:ea typeface="Verdana"/>
                <a:cs typeface="Verdana"/>
                <a:sym typeface="Verdana"/>
              </a:rPr>
              <a:t>In addition to academic success, Hillgrove students also excel in atheltics. </a:t>
            </a:r>
            <a:r>
              <a:rPr b="0" i="0" lang="en-US" sz="1800" u="none" cap="none" strike="noStrike">
                <a:solidFill>
                  <a:schemeClr val="lt1"/>
                </a:solidFill>
                <a:latin typeface="Verdana"/>
                <a:ea typeface="Verdana"/>
                <a:cs typeface="Verdana"/>
                <a:sym typeface="Verdana"/>
              </a:rPr>
              <a:t>The Hillgrove Hawk football team has had a winning season for the last seven years….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Shape 342"/>
          <p:cNvSpPr txBox="1"/>
          <p:nvPr>
            <p:ph type="title"/>
          </p:nvPr>
        </p:nvSpPr>
        <p:spPr>
          <a:xfrm>
            <a:off x="1009442" y="675724"/>
            <a:ext cx="7125113" cy="924475"/>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lt1"/>
              </a:buClr>
              <a:buSzPct val="25000"/>
              <a:buFont typeface="Verdana"/>
              <a:buNone/>
            </a:pPr>
            <a:r>
              <a:rPr b="0" i="0" lang="en-US" sz="2000" u="none" cap="none" strike="noStrike">
                <a:solidFill>
                  <a:schemeClr val="lt1"/>
                </a:solidFill>
                <a:latin typeface="Verdana"/>
                <a:ea typeface="Verdana"/>
                <a:cs typeface="Verdana"/>
                <a:sym typeface="Verdana"/>
              </a:rPr>
              <a:t>Create your own transitions: Write a transition sentence that connects the 2 pieces of evidence.</a:t>
            </a:r>
          </a:p>
        </p:txBody>
      </p:sp>
      <p:sp>
        <p:nvSpPr>
          <p:cNvPr id="343" name="Shape 343"/>
          <p:cNvSpPr txBox="1"/>
          <p:nvPr>
            <p:ph idx="1" type="body"/>
          </p:nvPr>
        </p:nvSpPr>
        <p:spPr>
          <a:xfrm>
            <a:off x="1009443" y="1807361"/>
            <a:ext cx="7125112" cy="4669639"/>
          </a:xfrm>
          <a:prstGeom prst="rect">
            <a:avLst/>
          </a:prstGeom>
          <a:noFill/>
          <a:ln>
            <a:noFill/>
          </a:ln>
        </p:spPr>
        <p:txBody>
          <a:bodyPr anchorCtr="0" anchor="ctr" bIns="45700" lIns="91425" rIns="91425" wrap="square" tIns="45700">
            <a:noAutofit/>
          </a:bodyPr>
          <a:lstStyle/>
          <a:p>
            <a:pPr indent="-342900" lvl="0" marL="342900" marR="0" rtl="0" algn="l">
              <a:spcBef>
                <a:spcPts val="0"/>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1. Topic: Vacation spots</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In interviews with families, 60% of people enjoy spending time at the beach for their family vacation.</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The  mountains provide a relaxing experience for those looking to get away from everyday stressors.</a:t>
            </a:r>
          </a:p>
          <a:p>
            <a:pPr indent="-285750" lvl="1" marL="742950" marR="0" rtl="0" algn="l">
              <a:spcBef>
                <a:spcPts val="896"/>
              </a:spcBef>
              <a:spcAft>
                <a:spcPts val="0"/>
              </a:spcAft>
              <a:buClr>
                <a:schemeClr val="lt2"/>
              </a:buClr>
              <a:buSzPct val="98666"/>
              <a:buFont typeface="Noto Sans Symbols"/>
              <a:buNone/>
            </a:pPr>
            <a:r>
              <a:t/>
            </a:r>
            <a:endParaRPr b="0" i="0" sz="1480" u="none" cap="none" strike="noStrike">
              <a:solidFill>
                <a:schemeClr val="lt1"/>
              </a:solidFill>
              <a:latin typeface="Verdana"/>
              <a:ea typeface="Verdana"/>
              <a:cs typeface="Verdana"/>
              <a:sym typeface="Verdana"/>
            </a:endParaRPr>
          </a:p>
          <a:p>
            <a:pPr indent="-342900" lvl="0" marL="342900" marR="0" rtl="0" algn="l">
              <a:spcBef>
                <a:spcPts val="933"/>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2. Topic: Homecoming events</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The Homecoming Pep Rally introduces the athletes of the fall sports teams and includes the spirit stick competition.</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The Homecoming football game is attended by 75% of the student body.</a:t>
            </a:r>
          </a:p>
          <a:p>
            <a:pPr indent="-342900" lvl="0" marL="342900" marR="0" rtl="0" algn="l">
              <a:spcBef>
                <a:spcPts val="933"/>
              </a:spcBef>
              <a:spcAft>
                <a:spcPts val="0"/>
              </a:spcAft>
              <a:buClr>
                <a:schemeClr val="lt2"/>
              </a:buClr>
              <a:buSzPct val="97941"/>
              <a:buFont typeface="Noto Sans Symbols"/>
              <a:buChar char="○"/>
            </a:pPr>
            <a:r>
              <a:rPr b="0" i="0" lang="en-US" sz="1665" u="none" cap="none" strike="noStrike">
                <a:solidFill>
                  <a:schemeClr val="lt1"/>
                </a:solidFill>
                <a:latin typeface="Verdana"/>
                <a:ea typeface="Verdana"/>
                <a:cs typeface="Verdana"/>
                <a:sym typeface="Verdana"/>
              </a:rPr>
              <a:t>3. Topic: Shoes</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The Adidas ZX Flux is the hottest selling shoe on the market.</a:t>
            </a:r>
          </a:p>
          <a:p>
            <a:pPr indent="-285750" lvl="1" marL="742950" marR="0" rtl="0" algn="l">
              <a:spcBef>
                <a:spcPts val="896"/>
              </a:spcBef>
              <a:spcAft>
                <a:spcPts val="0"/>
              </a:spcAft>
              <a:buClr>
                <a:schemeClr val="lt2"/>
              </a:buClr>
              <a:buSzPct val="98666"/>
              <a:buFont typeface="Noto Sans Symbols"/>
              <a:buChar char="○"/>
            </a:pPr>
            <a:r>
              <a:rPr b="0" i="0" lang="en-US" sz="1480" u="none" cap="none" strike="noStrike">
                <a:solidFill>
                  <a:schemeClr val="lt1"/>
                </a:solidFill>
                <a:latin typeface="Verdana"/>
                <a:ea typeface="Verdana"/>
                <a:cs typeface="Verdana"/>
                <a:sym typeface="Verdana"/>
              </a:rPr>
              <a:t>The Jordan Black Infrared 6 will be released on Black Friday.</a:t>
            </a:r>
          </a:p>
          <a:p>
            <a:pPr indent="0" lvl="1" marL="457200" marR="0" rtl="0" algn="l">
              <a:spcBef>
                <a:spcPts val="896"/>
              </a:spcBef>
              <a:spcAft>
                <a:spcPts val="0"/>
              </a:spcAft>
              <a:buClr>
                <a:schemeClr val="lt2"/>
              </a:buClr>
              <a:buSzPct val="25000"/>
              <a:buFont typeface="Noto Sans Symbols"/>
              <a:buNone/>
            </a:pPr>
            <a:r>
              <a:t/>
            </a:r>
            <a:endParaRPr b="0" i="0" sz="1480" u="none" cap="none" strike="noStrike">
              <a:solidFill>
                <a:schemeClr val="lt1"/>
              </a:solidFill>
              <a:latin typeface="Verdana"/>
              <a:ea typeface="Verdana"/>
              <a:cs typeface="Verdana"/>
              <a:sym typeface="Verdana"/>
            </a:endParaRPr>
          </a:p>
          <a:p>
            <a:pPr indent="-285750" lvl="1" marL="742950" marR="0" rtl="0" algn="l">
              <a:spcBef>
                <a:spcPts val="896"/>
              </a:spcBef>
              <a:spcAft>
                <a:spcPts val="600"/>
              </a:spcAft>
              <a:buClr>
                <a:schemeClr val="lt2"/>
              </a:buClr>
              <a:buSzPct val="98666"/>
              <a:buFont typeface="Noto Sans Symbols"/>
              <a:buNone/>
            </a:pPr>
            <a:r>
              <a:t/>
            </a:r>
            <a:endParaRPr b="0" i="0" sz="1480" u="none" cap="none" strike="noStrike">
              <a:solidFill>
                <a:schemeClr val="lt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Autumn">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iRespondGraphMaster">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iRespondQuestionMaster">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