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ADC4E-C3D1-47C8-88BF-27A3FEBC694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DF1A1-9FA0-4204-9A2C-D8E47A91F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D2D53-AD7D-41F0-B448-AC8024118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84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21C15-CBB5-4A81-ADB6-0F99EE0E3E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98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8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5AA4-104F-47D3-A243-9939F2D63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8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3C05-B8D8-4805-BF18-8C22E62BD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0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8A53-A752-410E-836B-B7090D509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33E4-6925-4C53-ADD8-65314EB43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3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23F0-D732-47E6-B518-892A99A08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86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5197-E872-4C35-B172-3856FF613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6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A44B-07DA-4509-99DC-F1DAB7C75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3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5BA7-1013-4E97-B7ED-CE239D34E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1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6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3275-E7F4-4A49-94A7-63482CDCE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5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2C2D-0446-407A-A91A-E8849C9C3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504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88FE-1E67-462E-A286-6707B9BDA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7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1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50E9-53A4-4078-B2F2-AA3C7525317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CF2A-2828-4F63-A29B-22031E5BF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4776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342C4-2B26-4F65-9992-A764D54CB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hyperlink" Target="http://losangeles.cbslocal.com/2016/05/27/vandals-deface-vietnam-war-memorial-in-veni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124200" cy="7159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Grandiose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950914"/>
            <a:ext cx="7010400" cy="278288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grand in an impressive or stately way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marked by pompous affectation or grandeur, absurdly exaggerated</a:t>
            </a:r>
          </a:p>
          <a:p>
            <a:pPr eaLnBrk="1" hangingPunct="1"/>
            <a:r>
              <a:rPr lang="en-US" altLang="en-US" sz="2400"/>
              <a:t>Synonym:  Magnificent, Majestic, bombastic, highfalutin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768">
            <a:off x="7523163" y="112713"/>
            <a:ext cx="38528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56022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267200" cy="2587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Inconsequential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534150" y="201613"/>
            <a:ext cx="4038600" cy="1219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Trifling, unimportant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800850" y="1428751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Synonym: trivial, negligible, paltry</a:t>
            </a:r>
          </a:p>
        </p:txBody>
      </p:sp>
      <p:pic>
        <p:nvPicPr>
          <p:cNvPr id="14341" name="Picture 10" descr="http://lincolnpennies.net/wp-content/uploads/2009/08/lincoln_penny_obvers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189038"/>
            <a:ext cx="30908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hape 463" descr="inconsequentialspilledmilk.gif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6" y="2362200"/>
            <a:ext cx="32353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Shape 464" descr="inconsequentialA Hair Out Of Place Logo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038601"/>
            <a:ext cx="3886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Austere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53340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severe or stern in  manner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without adornment or luxury, simple, plain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harsh or sour in flavor</a:t>
            </a:r>
          </a:p>
          <a:p>
            <a:pPr marL="0" indent="0" eaLnBrk="1" hangingPunct="1">
              <a:buNone/>
              <a:defRPr/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Synonyms: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latin typeface="Maiandra GD" panose="020E0502030308020204" pitchFamily="34" charset="0"/>
              </a:rPr>
              <a:t>unemotional</a:t>
            </a:r>
          </a:p>
          <a:p>
            <a:pPr marL="0" indent="0" eaLnBrk="1" hangingPunct="1">
              <a:buNone/>
              <a:defRPr/>
            </a:pP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8" descr="Jail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1"/>
            <a:ext cx="2667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hape 384" descr="austereamishclothing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738189"/>
            <a:ext cx="4429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3429000"/>
            <a:ext cx="2135187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505200"/>
            <a:ext cx="236696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384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"/>
            <a:ext cx="4743450" cy="4873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Beneficent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7620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Performing acts of kindness or charity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Conferring benefits, doing good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dirty="0" err="1" smtClean="0"/>
              <a:t>Syn</a:t>
            </a:r>
            <a:r>
              <a:rPr lang="en-US" altLang="en-US" dirty="0" smtClean="0"/>
              <a:t>: humanitarian, </a:t>
            </a:r>
            <a:r>
              <a:rPr lang="en-US" altLang="en-US" dirty="0" err="1" smtClean="0"/>
              <a:t>magnamimous</a:t>
            </a:r>
            <a:r>
              <a:rPr lang="en-US" altLang="en-US" dirty="0" smtClean="0"/>
              <a:t>, charitable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125" name="Picture 7" descr="cartoon_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201"/>
            <a:ext cx="25146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352800" cy="4873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Cadaverous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1524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pale, gaunt, resembling a corpse</a:t>
            </a:r>
          </a:p>
        </p:txBody>
      </p:sp>
      <p:pic>
        <p:nvPicPr>
          <p:cNvPr id="6148" name="Picture 9" descr="http://upload.wikimedia.org/wikipedia/commons/a/a7/Frankenstein's_monster_(Boris_Karloff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144714"/>
            <a:ext cx="22875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905000" y="754064"/>
            <a:ext cx="3886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</a:rPr>
              <a:t>Syn: Corpselike, Wasted, haggard, emaciated, ghastly</a:t>
            </a: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9" y="1752600"/>
            <a:ext cx="46958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286000" cy="4191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Concoct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"/>
            <a:ext cx="5867400" cy="2819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prepare by combining ingredients, make up (as a dish)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devise, invent, fabricate</a:t>
            </a:r>
          </a:p>
          <a:p>
            <a:pPr eaLnBrk="1" hangingPunct="1"/>
            <a:r>
              <a:rPr lang="en-US" altLang="en-US" smtClean="0"/>
              <a:t>Syn: create, fashion, rustle up</a:t>
            </a:r>
          </a:p>
        </p:txBody>
      </p:sp>
      <p:pic>
        <p:nvPicPr>
          <p:cNvPr id="7172" name="Picture 7" descr="chef-co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1982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img3.wikia.nocookie.net/__cb20091207212149/harrypotter/images/6/6a/Severus_in_his_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521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00400"/>
            <a:ext cx="43402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057400" cy="4873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Crass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38850" y="152400"/>
            <a:ext cx="4324350" cy="2590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coarse, unfeeling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stupid\</a:t>
            </a:r>
          </a:p>
          <a:p>
            <a:pPr eaLnBrk="1" hangingPunct="1"/>
            <a:r>
              <a:rPr lang="en-US" altLang="en-US" smtClean="0"/>
              <a:t>Syn: crude, tastless, oafish, obtuse, asinine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1"/>
            <a:ext cx="428625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2777613"/>
            <a:ext cx="5029200" cy="298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9" y="3657600"/>
            <a:ext cx="3368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133351"/>
            <a:ext cx="2133600" cy="563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Debase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335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lower in character, quality, or value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degrade, adulterate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cause to deteriorate</a:t>
            </a:r>
          </a:p>
          <a:p>
            <a:pPr eaLnBrk="1" hangingPunct="1"/>
            <a:r>
              <a:rPr lang="en-US" altLang="en-US" smtClean="0"/>
              <a:t>Synonyms: Cheapen, corrupt, demean, depreciate, </a:t>
            </a:r>
          </a:p>
        </p:txBody>
      </p:sp>
      <p:sp>
        <p:nvSpPr>
          <p:cNvPr id="9220" name="AutoShape 7" descr="data:image/jpeg;base64,/9j/4AAQSkZJRgABAQAAAQABAAD/2wCEAAkGBhISERQUExMVFRQUFRQVFBgUFx0XFxUSFBQVFRQVFhUZHCYeFxolGRQUHy8gIycpLCwsFR4xNTAqNSYrLCkBCQoKDgwOGg8PGiskHyQsLCwsLCw1LCwpLCksLCkpLCksKSopKSkpLCksKSwsKSwsLCwsLCkpLCwpLCksLCwsLP/AABEIAHkAogMBIgACEQEDEQH/xAAcAAABBQEBAQAAAAAAAAAAAAAGAgMEBQcBAAj/xABLEAABAwIDBAUFCQ8CBwAAAAABAAIDBBEFITEGEkFRImFxgZEHEzJCsRRSVHOhsrPB0hUjJDNDRFNicnSCk5TR8KLhFjRjg5Kj8f/EABoBAAIDAQEAAAAAAAAAAAAAAAIDAAEEBQb/xAAuEQACAQIFAgMIAwEAAAAAAAAAAQIDEQUSITFBBKETMlEUFUJhcYGR0VLh8LH/2gAMAwEAAhEDEQA/AM6wimjLW7zWnot1aDw7EX4XR0h1ii7TG3+yC6IizL6brfYFdwyNyIK5tXMndM6cFFof2vwKJu7JGyMDQhrQO+wFkOtp2jRje9oP1IjlmBFjmCoUzGHmgjWezNEYxKwRs9aNo7GjXwUzDgwPDTFGRzLGnIccwmXsSGHO3DnyJTM10XKinsgupxERdtNA4auPmYyQ3gAN3VFWDUFKQN6lpiOuGO/zVnOHHzPSErrj1bZOPVyRPg20IeRvHu/WQJ21TEuNt0GVRspSSsO7TQN1zbDGCOR9FUsNJSwvMc9JT7w0PmI7OHBzTu59iIsOrh/ddxXD45gN9u8Abi3pDnunsVycnrFj6eXZrQb2dwyglLmilpXWzF6eIkX59FXrdlaH4HS/08X2ErBMKghZ94aAHcdTccCVYLdTUlFZmciu4ym3FWK8bKUHwOl/p4vsLv8AwnQfA6X+ni+wp64XlMElVNspRfA6X+ni+woMmzlEPzSl/p4vsK6nmKq55SjigSIdn6P4JS/yIvsJs4BR/BKb+RF9lPEuSgw8UdiiG/A6P4JTfyI/spn/AIcpT+a0/wDIj+ypsmS42sACtIhg+09IxtbVNDGgNqJwAGgAASuAAAyA6gvJe1Ul66rPOpnP/tcvILljdND97ZbPot9gT4J0slYZU9BoIFg1vzQpUkzFzKjaZ1qTIxmeOKZdO48U5NMOxMi3CykVpexozIU2YjUA+1SGbjrZkHrTDY+pPw0znaMcexpKGSvsHmiluTYqQWyN0l0LozvN4ZnnkinYjYOaeZskjSyFpBO9lvEcLclrU+E09wfMx3Gh3QpDp5S1uY6nVRTtuZDg20nRz9LK/f7UXYdi4kAPsVL5QdkRSn3bSt3YyQKiMejGX5edbyYeI0GqH8M2ju61raa5dw7EM4Sgx1GakrrY1OCrMLg4XMbvTHXzHL61fNkuLjMHMHqQJhOOsd0XvGeVuvhZEeEVO67zTjkc2Hr973rTRqLYT1VK6zrcumld3U3dLa5ajmHHRqM+iCmXXHKJ2KZXvpwFGmZyVt5ldEARZirFB7gcdVHqMOICJy1Ralgsbo1MpnzRtQy1bVDlUT/SuXk5ta78Pq/3mo+levIQhNNAWsYebW/NC5KSiGlpmmGK4/JR/MapFDgkMjgHX1WXw5NmuHUpLYDnZ6rzG52Gv+ZWWrw+TKlfY3dbiLq/wrYGkhIIZvHm5M8KRb6pcIy/Z3YypqXtDWua0npOIsA3it7wzB4qeJkbWt6LQL2GfWvUjA3JoAHVklVFS1ubnADrKtQUTPObnuTGqDiBsoFRtlSRDpTNy5G6HsV8qFNowOceyyOK5FOSQSR1QsQ6xaQQ4OFwWkWIPMW1Czba7ycebJnog4x6vhzL4x76Pi9gy6OoTk221Q/OOGw4JNPj1c51yWtGuWqlSEZqxdPqvCd0RcCxONw3HtaeFnDuRD54Rta5jnENzbvek1zTe19SNbIcxHCjITI2zZDcm2THk8CB6J616jhnDA1/R6VzfWwGQFtb81y506kXlS+jO3Q6vp5U3UzJLlPf+/kbE6tj13m556880ycVhH5RviFlz3Hi75U33/KurZHmX1L4RqX3dp/0jfEJYx+n/SN8QsrAHNKaG9SuyK9pl6GpjHqc/lG+K8cah/SN8VlwY3mPFOsYOpTKie0P0NIfikdsnA96H8dx8hpDUNhpXnPy1RpJE8dvgyTHHuNTOTqZpSc+Je664lY8fwqo+Ol+kcvILGpNWDzCKbegi+Ki+jap0WHkOBA4qNhdWyOnhLiPxUWXH8W1IrNonOFmdEW71byrcROqohzT4zFAy8sjWgcyqPFPLJSx3ELXSkXF9BdZxiOEulJcXuJPBxuPl0VRUYTIweiSAcrW+pC6iYcKsJ8hjW+V6tkPQ3Y2/qi58U7HLUVI3nSOde2rvqQEyM6WKvaHE5GANad0IM6T1GTpSkrwCdmBn1iB2qwotmi89CN8h6m5eJyRV5NZaaZhD2B0rc95/EdhR5JXRRi280dQ/wBlJVYxV3p9RUemqSdv+Ge0exVU71GsH6zh7AraDyevPpzAfsN/ur6baaIaXcocu1J9Vg7yskuvpL4vwbIYZN/C/uJh8n1OPSfI49oaPkClM2Lo2/k79riVXnHp3ZC1+xMy4lPxeR2JDxGNrqL/AN9zTHC7b2L5uzlK3SBneE6MKgGkUf8A4hCzqyQ+u7xSDK4+sfFLeIviPccsNXqvwF3uKH9HH4BIdQwfo4/AIT3ne+PivZ++Piq94S/j3C93R9ewUPwmnOsMfgFHk2bpTrC0dmXsQ/vO4Od4p1tZKNJHKLEXzHuC8MXDX4LGXY6lOm+39l31FQKjYUWO5N3PAPsS2YvMOIPapDMfd6zPD+yfHEYfFdfb9GeeFvhI+eNpqEsraphIu2onae1sjh9S8pG1tQHV9W4Xzqag+MryvLoKd1dMy+G1oWFE4+bj+Lj+YE80JihH3qP9hnzApkTCSAMySAPG2XiEDONJaj1FQvmeI42lz3aAZ9/UtM2c8mccdn1J335EMHot7TxVvsdswyjhFxeV4G+7lfPdHUvY7tU2ElkdnOGp4A8utKrV4UI5ps6fSdC6srWu+yB/ym7JQvgEkTWxyMsA1otvDLgP8zWPw4DUPOUZa3mcvkWlV2IvlN3ElLoZgMiuN71bn5bLuenhhyhDfUFcEo5KfMPdfTlkiODGHW6Wau2U7HatC47Coj6vgtHjUamsoifCrR8siAzG4+IsnRikZ0cFyfZ+I8woE2zd/RfbuS5R6d82DjKuuEy7pqkEghwPenqia7jxzQ9TbPOY4HznyFXcbbZE37lnqKMVaMrmiLb1krHQ5OtSbcksFLiGzqUuArqIo5ZdsvXXgoQ5ZcKUUlxVMhhe05/Dar94n+lcvLm0/wDztV+8T/SuXl6ODeVHnp+ZhDh8Y81H8XGf9DVbYZS7kschGQcD4OBVThsv3qL4uMf6AizCJWvjLCbHgTz5I7panMjTUpWNBx3FiyFzmH0gA3+LiO72LPZpbk3/AM5lWNNiR3PMSm1smPPDO7Qerr61BngsbHL2HlY8V53EU6k1UW1l9j12HZacXF7jCWxybGWSUCuQ1Y617k73eervUiDEXE53VYEoFRTa5AcEy9NTwAJPZ9a8xxPAeKqvdjjrY9qdirCNGtTfH11YrwywdIeDflSg48Qq41rzyHYpNHKSDck58USqpu2pThZXJjSu7ySF5PTFFbi2JSQMkmBZJGxu85hu14GhLH5h3HIhDmzG2bpavccXBkziG7z94NkcN9jW3A3TlbloiPFsNZMwsdGSDxabZ8Ov/wCIYptgWtma8b43XNcAc29FwcO6+a10q9BRcZp3+hnq0KrkpQe3Afby7vJoRa5n/fickprFn1H6C7pDylLhGRKuzeiButzCtph+G1X7xN9I5eStpgPdtVn+cTfSOXl6WEXlWnB56TWZ6llSAiKP9hnzQpdPiTmlV9EHNjYQfUZl/CFIa4HUKODOW24sJ6fF2yNG8M+Y17+aktqXtHRILfekbzfA6dyHqGPNEsEA3cis8qCTudOl1MpR1Gm4gwmzo3sP/S6Q7dw5gdin/c1xF2kOB04HwKiMkLD6LXAc9e4hTxtLGPSjI7CCle7+nq7qz+Q33n1FHlNfMZNDINWO7hf2JG6RqD3ghWTMegOjrdoP1JEmIg6Pae+3tSJ4HF+Wf5X9miGPfygvsyAE83RPCtbx8bAp1tVEPWHcy/yLPLA6nEl3HrHKXMX2/ZE3VMouKehmh4ytH/bufBWeIz0xDC2dp6IB3WAG44kAfWpHBakXfMu5JY1Sa0i+37IbSlBMGpZ789ybdXxjiT2my1LC58yXcQ8Yp/xfb9kyySZmjVw8VWuro+RP8SlUGFSzk+aibpckkDwJTVha+KQh4xfSMB41bPfA9ma8awcASqyuk8yS2QgEEggOHDsVPPtXG02FitEcPox3uzFUxes9FZfRahO6scdLBMSgnNx8ShOXa559FpUCfGJ3XzstUYU6flSMNTqatXzNsFNo7e7Kn4+b6Ry8q/EnkzSknMyPv27xXkZsjewX0dMfNR5H8XH8wJHmjvXzAGmSCuXYPYuFK1GNKweU8tir+hqLjisjCcao1cBRUXobGYb879iHsbgfHnuv3ebbnxCz8LxVKFtQp2krNBPFi/67h2hPjGXcH/IgdcR3ZlfS0+A+GNv981OjHJOYWeBKV5mD7LA0L7uSdS8cbk5hZ+kqrsnssfUP/uvLzCT7vlProDXWqXfqT2WAdCeT357lMo8cqojdlTKw2t0Ta46xayzpdCl5eoaoRWwdzvLzvP3nOOZLiSSTxJ4pAsPVQOkFU03yGqSQcS1gAzP+ckiESS5NaQOdigg6qQxDk9Q1BIexGjc2aRp1bI8HtDiCuqDJqe0riOwWp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6913"/>
            <a:ext cx="4387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3429000"/>
            <a:ext cx="4684750" cy="316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743200" cy="5635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Desecrate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86475" y="-46038"/>
            <a:ext cx="423545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commit sacrilege upon, treat irreverently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contaminate, pollute</a:t>
            </a:r>
          </a:p>
          <a:p>
            <a:pPr eaLnBrk="1" hangingPunct="1"/>
            <a:r>
              <a:rPr lang="en-US" altLang="en-US" smtClean="0"/>
              <a:t>Syn: Profane, defile, violate</a:t>
            </a:r>
          </a:p>
        </p:txBody>
      </p:sp>
      <p:pic>
        <p:nvPicPr>
          <p:cNvPr id="10244" name="Picture 7" descr="gravey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820738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1" y="3581400"/>
            <a:ext cx="44878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5862638" y="5919789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</a:rPr>
              <a:t>Vandals Deface Vietnam War Memorial In Venice</a:t>
            </a:r>
            <a:r>
              <a:rPr lang="en-US" altLang="en-US" b="1" i="1">
                <a:solidFill>
                  <a:srgbClr val="000000"/>
                </a:solidFill>
                <a:hlinkClick r:id="rId4"/>
              </a:rPr>
              <a:t>, </a:t>
            </a:r>
            <a:r>
              <a:rPr lang="en-US" altLang="en-US" b="1">
                <a:solidFill>
                  <a:srgbClr val="FF0000"/>
                </a:solidFill>
              </a:rPr>
              <a:t>CBS, Los Angeles, May 27, 2016</a:t>
            </a:r>
          </a:p>
        </p:txBody>
      </p:sp>
      <p:pic>
        <p:nvPicPr>
          <p:cNvPr id="1024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819400"/>
            <a:ext cx="38163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895600" cy="411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Disconcert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71675" y="762000"/>
            <a:ext cx="4038600" cy="2971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confuse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to disturb the composure of</a:t>
            </a:r>
          </a:p>
          <a:p>
            <a:pPr eaLnBrk="1" hangingPunct="1"/>
            <a:r>
              <a:rPr lang="en-US" altLang="en-US" smtClean="0"/>
              <a:t>Syn: Upset, rattle, ruffle, faze</a:t>
            </a:r>
          </a:p>
        </p:txBody>
      </p:sp>
      <p:pic>
        <p:nvPicPr>
          <p:cNvPr id="11268" name="Picture 7" descr="confused-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709988"/>
            <a:ext cx="2200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1054100"/>
            <a:ext cx="4022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6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Maiandra GD</vt:lpstr>
      <vt:lpstr>Office Theme</vt:lpstr>
      <vt:lpstr>Default Design</vt:lpstr>
      <vt:lpstr>PowerPoint Presentation</vt:lpstr>
      <vt:lpstr>Austere</vt:lpstr>
      <vt:lpstr>Beneficent</vt:lpstr>
      <vt:lpstr>Cadaverous</vt:lpstr>
      <vt:lpstr>Concoct</vt:lpstr>
      <vt:lpstr>Crass</vt:lpstr>
      <vt:lpstr>Debase</vt:lpstr>
      <vt:lpstr>Desecrate</vt:lpstr>
      <vt:lpstr>Disconcert</vt:lpstr>
      <vt:lpstr>Grandiose</vt:lpstr>
      <vt:lpstr>Inconsequential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Ellwood</dc:creator>
  <cp:lastModifiedBy>Emily Ellwood</cp:lastModifiedBy>
  <cp:revision>1</cp:revision>
  <dcterms:created xsi:type="dcterms:W3CDTF">2017-09-18T19:55:25Z</dcterms:created>
  <dcterms:modified xsi:type="dcterms:W3CDTF">2017-09-18T19:56:02Z</dcterms:modified>
</cp:coreProperties>
</file>