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4A9A1E4-D815-439B-8C5B-3579C55A393E}">
  <a:tblStyle styleId="{94A9A1E4-D815-439B-8C5B-3579C55A393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4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795" y="434339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900" lIns="89900" rIns="89900" wrap="square" tIns="899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381207" y="685797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795" y="434339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900" lIns="89900" rIns="89900" wrap="square" tIns="899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381207" y="685797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795" y="434339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900" lIns="89900" rIns="89900" wrap="square" tIns="899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381207" y="685797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795" y="434339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900" lIns="89900" rIns="89900" wrap="square" tIns="899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381207" y="685797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502920" y="3737610"/>
            <a:ext cx="8184000" cy="78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6393D9"/>
              </a:buClr>
              <a:buSzPts val="1400"/>
              <a:buFont typeface="Verdana"/>
              <a:buNone/>
              <a:defRPr b="1" i="0" sz="36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02920" y="397764"/>
            <a:ext cx="8184000" cy="31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2935" lvl="0" marL="265176" marR="0" rtl="0" algn="l">
              <a:spcBef>
                <a:spcPts val="250"/>
              </a:spcBef>
              <a:buClr>
                <a:schemeClr val="accent1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533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97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50800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736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304800" y="246888"/>
            <a:ext cx="8532000" cy="464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60">
                <a:srgbClr val="F6F6F6"/>
              </a:gs>
              <a:gs pos="100000">
                <a:srgbClr val="D8D8D8"/>
              </a:gs>
            </a:gsLst>
            <a:lin ang="5400012" scaled="0"/>
          </a:gradFill>
          <a:ln cap="rnd" cmpd="sng" w="9525">
            <a:solidFill>
              <a:srgbClr val="A2A0A0"/>
            </a:solidFill>
            <a:prstDash val="solid"/>
            <a:round/>
            <a:headEnd len="med" w="med" type="none"/>
            <a:tailEnd len="med" w="med" type="none"/>
          </a:ln>
          <a:effectLst>
            <a:outerShdw blurRad="76200" rotWithShape="0" algn="tl" dir="5400000" dist="50800">
              <a:srgbClr val="000000">
                <a:alpha val="2471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418596" y="325622"/>
            <a:ext cx="8306700" cy="2331600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888888"/>
              </a:gs>
              <a:gs pos="55000">
                <a:schemeClr val="dk1"/>
              </a:gs>
              <a:gs pos="100000">
                <a:schemeClr val="dk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x="722376" y="1365155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Clr>
                <a:srgbClr val="6393D9"/>
              </a:buClr>
              <a:buSzPts val="1400"/>
              <a:buFont typeface="Verdana"/>
              <a:buNone/>
              <a:defRPr b="1" i="0" sz="45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722376" y="2763774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1176" lvl="0" marL="36576" marR="0" rtl="0" algn="r">
              <a:spcBef>
                <a:spcPts val="0"/>
              </a:spcBef>
              <a:buClr>
                <a:schemeClr val="accent1"/>
              </a:buClr>
              <a:buSzPts val="2240"/>
              <a:buFont typeface="Noto Sans Symbols"/>
              <a:buNone/>
              <a:defRPr b="0" i="0" sz="2000" u="none" cap="none" strike="noStrike">
                <a:solidFill>
                  <a:srgbClr val="10264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ctr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ctr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ctr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None/>
              <a:defRPr b="0" i="0" sz="1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ctr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ctr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None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ctr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ctr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None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ctr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None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304800" y="246888"/>
            <a:ext cx="8532000" cy="464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60">
                <a:srgbClr val="F6F6F6"/>
              </a:gs>
              <a:gs pos="100000">
                <a:srgbClr val="D8D8D8"/>
              </a:gs>
            </a:gsLst>
            <a:lin ang="5400012" scaled="0"/>
          </a:gradFill>
          <a:ln cap="rnd" cmpd="sng" w="9525">
            <a:solidFill>
              <a:srgbClr val="A2A0A0"/>
            </a:solidFill>
            <a:prstDash val="solid"/>
            <a:round/>
            <a:headEnd len="med" w="med" type="none"/>
            <a:tailEnd len="med" w="med" type="none"/>
          </a:ln>
          <a:effectLst>
            <a:outerShdw blurRad="76200" rotWithShape="0" algn="tl" dir="5400000" dist="50800">
              <a:srgbClr val="000000">
                <a:alpha val="2471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Section 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304800" y="246888"/>
            <a:ext cx="8532000" cy="464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60">
                <a:srgbClr val="F6F6F6"/>
              </a:gs>
              <a:gs pos="100000">
                <a:srgbClr val="D8D8D8"/>
              </a:gs>
            </a:gsLst>
            <a:lin ang="5400012" scaled="0"/>
          </a:gradFill>
          <a:ln cap="rnd" cmpd="sng" w="9525">
            <a:solidFill>
              <a:srgbClr val="A2A0A0"/>
            </a:solidFill>
            <a:prstDash val="solid"/>
            <a:round/>
            <a:headEnd len="med" w="med" type="none"/>
            <a:tailEnd len="med" w="med" type="none"/>
          </a:ln>
          <a:effectLst>
            <a:outerShdw blurRad="76200" rotWithShape="0" algn="tl" dir="5400000" dist="50800">
              <a:srgbClr val="000000">
                <a:alpha val="2471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418596" y="325622"/>
            <a:ext cx="8306700" cy="3255900"/>
          </a:xfrm>
          <a:prstGeom prst="roundRect">
            <a:avLst>
              <a:gd fmla="val 2127" name="adj"/>
            </a:avLst>
          </a:prstGeom>
          <a:gradFill>
            <a:gsLst>
              <a:gs pos="0">
                <a:srgbClr val="888888"/>
              </a:gs>
              <a:gs pos="55000">
                <a:schemeClr val="dk1"/>
              </a:gs>
              <a:gs pos="100000">
                <a:schemeClr val="dk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468344" y="3696462"/>
            <a:ext cx="8184000" cy="5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102642"/>
              </a:buClr>
              <a:buSzPts val="1400"/>
              <a:buFont typeface="Verdana"/>
              <a:buNone/>
              <a:defRPr b="0" i="0" sz="3600" u="none" cap="none" strike="noStrike">
                <a:solidFill>
                  <a:srgbClr val="10264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68344" y="4218363"/>
            <a:ext cx="8184000" cy="3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36576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b="0" i="0" sz="1800" u="none" cap="none" strike="noStrike">
                <a:solidFill>
                  <a:srgbClr val="345D8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057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894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85928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879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502920" y="3739192"/>
            <a:ext cx="8184000" cy="78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6393D9"/>
              </a:buClr>
              <a:buSzPts val="1400"/>
              <a:buFont typeface="Verdana"/>
              <a:buNone/>
              <a:defRPr b="1" i="0" sz="36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514352" y="397764"/>
            <a:ext cx="39318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3096" lvl="0" marL="265176" marR="0" rtl="0" algn="l">
              <a:spcBef>
                <a:spcPts val="250"/>
              </a:spcBef>
              <a:buClr>
                <a:schemeClr val="accent1"/>
              </a:buClr>
              <a:buSzPts val="208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66040" lvl="1" marL="548640" marR="0" rtl="0" algn="l">
              <a:spcBef>
                <a:spcPts val="250"/>
              </a:spcBef>
              <a:buClr>
                <a:schemeClr val="accent1"/>
              </a:buClr>
              <a:buSzPts val="2200"/>
              <a:buFont typeface="Verdana"/>
              <a:buChar char="◦"/>
              <a:defRPr b="0" i="0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62483" lvl="2" marL="786384" marR="0" rtl="0" algn="l">
              <a:spcBef>
                <a:spcPts val="250"/>
              </a:spcBef>
              <a:buClr>
                <a:srgbClr val="FF393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57911" lvl="3" marL="1024128" marR="0" rtl="0" algn="l">
              <a:spcBef>
                <a:spcPts val="230"/>
              </a:spcBef>
              <a:buClr>
                <a:srgbClr val="FF3936"/>
              </a:buClr>
              <a:buSzPts val="2016"/>
              <a:buFont typeface="Verdana"/>
              <a:buChar char="◦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736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4755360" y="397764"/>
            <a:ext cx="39318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3096" lvl="0" marL="265176" marR="0" rtl="0" algn="l">
              <a:spcBef>
                <a:spcPts val="250"/>
              </a:spcBef>
              <a:buClr>
                <a:schemeClr val="accent1"/>
              </a:buClr>
              <a:buSzPts val="208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66040" lvl="1" marL="548640" marR="0" rtl="0" algn="l">
              <a:spcBef>
                <a:spcPts val="250"/>
              </a:spcBef>
              <a:buClr>
                <a:schemeClr val="accent1"/>
              </a:buClr>
              <a:buSzPts val="2200"/>
              <a:buFont typeface="Verdana"/>
              <a:buChar char="◦"/>
              <a:defRPr b="0" i="0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62483" lvl="2" marL="786384" marR="0" rtl="0" algn="l">
              <a:spcBef>
                <a:spcPts val="250"/>
              </a:spcBef>
              <a:buClr>
                <a:srgbClr val="FF3936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57911" lvl="3" marL="1024128" marR="0" rtl="0" algn="l">
              <a:spcBef>
                <a:spcPts val="230"/>
              </a:spcBef>
              <a:buClr>
                <a:srgbClr val="FF3936"/>
              </a:buClr>
              <a:buSzPts val="2016"/>
              <a:buFont typeface="Verdana"/>
              <a:buChar char="◦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736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502920" y="3737610"/>
            <a:ext cx="8184000" cy="78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6393D9"/>
              </a:buClr>
              <a:buSzPts val="1400"/>
              <a:buFont typeface="Verdana"/>
              <a:buNone/>
              <a:defRPr b="1" i="0" sz="36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07224" y="434578"/>
            <a:ext cx="39318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250"/>
              </a:spcBef>
              <a:buClr>
                <a:schemeClr val="accent1"/>
              </a:buClr>
              <a:buSzPts val="2240"/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057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None/>
              <a:defRPr b="1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894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85928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879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4652169" y="434578"/>
            <a:ext cx="39318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250"/>
              </a:spcBef>
              <a:buClr>
                <a:schemeClr val="accent1"/>
              </a:buClr>
              <a:buSzPts val="2240"/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057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None/>
              <a:defRPr b="1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894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85928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879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3" type="body"/>
          </p:nvPr>
        </p:nvSpPr>
        <p:spPr>
          <a:xfrm>
            <a:off x="607224" y="1085850"/>
            <a:ext cx="3931800" cy="26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3255" lvl="0" marL="265176" marR="0" rtl="0" algn="l">
              <a:spcBef>
                <a:spcPts val="250"/>
              </a:spcBef>
              <a:buClr>
                <a:schemeClr val="accent1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78740" lvl="1" marL="548640" marR="0" rtl="0" algn="l">
              <a:spcBef>
                <a:spcPts val="250"/>
              </a:spcBef>
              <a:buClr>
                <a:schemeClr val="accent1"/>
              </a:buClr>
              <a:buSzPts val="2000"/>
              <a:buFont typeface="Verdana"/>
              <a:buChar char="◦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75183" lvl="2" marL="786384" marR="0" rtl="0" algn="l">
              <a:spcBef>
                <a:spcPts val="250"/>
              </a:spcBef>
              <a:buClr>
                <a:srgbClr val="FF3936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72136" lvl="3" marL="1024128" marR="0" rtl="0" algn="l">
              <a:spcBef>
                <a:spcPts val="230"/>
              </a:spcBef>
              <a:buClr>
                <a:srgbClr val="FF3936"/>
              </a:buClr>
              <a:buSzPts val="1792"/>
              <a:buFont typeface="Verdana"/>
              <a:buChar char="◦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86360" lvl="4" marL="1280160" marR="0" rtl="0" algn="l">
              <a:spcBef>
                <a:spcPts val="250"/>
              </a:spcBef>
              <a:buClr>
                <a:srgbClr val="BFFF49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4" type="body"/>
          </p:nvPr>
        </p:nvSpPr>
        <p:spPr>
          <a:xfrm>
            <a:off x="4652169" y="1085850"/>
            <a:ext cx="3931800" cy="26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3255" lvl="0" marL="265176" marR="0" rtl="0" algn="l">
              <a:spcBef>
                <a:spcPts val="250"/>
              </a:spcBef>
              <a:buClr>
                <a:schemeClr val="accent1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78740" lvl="1" marL="548640" marR="0" rtl="0" algn="l">
              <a:spcBef>
                <a:spcPts val="250"/>
              </a:spcBef>
              <a:buClr>
                <a:schemeClr val="accent1"/>
              </a:buClr>
              <a:buSzPts val="2000"/>
              <a:buFont typeface="Verdana"/>
              <a:buChar char="◦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75183" lvl="2" marL="786384" marR="0" rtl="0" algn="l">
              <a:spcBef>
                <a:spcPts val="250"/>
              </a:spcBef>
              <a:buClr>
                <a:srgbClr val="FF3936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72136" lvl="3" marL="1024128" marR="0" rtl="0" algn="l">
              <a:spcBef>
                <a:spcPts val="230"/>
              </a:spcBef>
              <a:buClr>
                <a:srgbClr val="FF3936"/>
              </a:buClr>
              <a:buSzPts val="1792"/>
              <a:buFont typeface="Verdana"/>
              <a:buChar char="◦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86360" lvl="4" marL="1280160" marR="0" rtl="0" algn="l">
              <a:spcBef>
                <a:spcPts val="250"/>
              </a:spcBef>
              <a:buClr>
                <a:srgbClr val="BFFF49"/>
              </a:buClr>
              <a:buSzPts val="160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502920" y="3739192"/>
            <a:ext cx="8184000" cy="78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6393D9"/>
              </a:buClr>
              <a:buSzPts val="1400"/>
              <a:buFont typeface="Verdana"/>
              <a:buNone/>
              <a:defRPr b="1" i="0" sz="36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5538784" y="400050"/>
            <a:ext cx="2971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ts val="1400"/>
              <a:buFont typeface="Verdana"/>
              <a:buNone/>
              <a:defRPr b="1" i="0" sz="2200" u="none" cap="none" strike="noStrik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5538847" y="1085851"/>
            <a:ext cx="2971800" cy="3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588" lvl="0" marL="18288" marR="18288" rtl="0" algn="l">
              <a:spcBef>
                <a:spcPts val="0"/>
              </a:spcBef>
              <a:buClr>
                <a:schemeClr val="accent1"/>
              </a:buClr>
              <a:buSzPts val="224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2057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894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85928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879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2" type="body"/>
          </p:nvPr>
        </p:nvSpPr>
        <p:spPr>
          <a:xfrm>
            <a:off x="761372" y="697608"/>
            <a:ext cx="4626300" cy="35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2935" lvl="0" marL="265176" marR="0" rtl="0" algn="l">
              <a:spcBef>
                <a:spcPts val="250"/>
              </a:spcBef>
              <a:buClr>
                <a:schemeClr val="accent1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0640" lvl="1" marL="548640" marR="0" rtl="0" algn="l">
              <a:spcBef>
                <a:spcPts val="250"/>
              </a:spcBef>
              <a:buClr>
                <a:schemeClr val="accent1"/>
              </a:buClr>
              <a:buSzPts val="2600"/>
              <a:buFont typeface="Verdana"/>
              <a:buChar char="◦"/>
              <a:defRPr b="0" i="0" sz="2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7083" lvl="2" marL="786384" marR="0" rtl="0" algn="l">
              <a:spcBef>
                <a:spcPts val="250"/>
              </a:spcBef>
              <a:buClr>
                <a:srgbClr val="FF3936"/>
              </a:buClr>
              <a:buSzPts val="240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688" lvl="3" marL="1024128" marR="0" rtl="0" algn="l">
              <a:spcBef>
                <a:spcPts val="230"/>
              </a:spcBef>
              <a:buClr>
                <a:srgbClr val="FF3936"/>
              </a:buClr>
              <a:buSzPts val="2240"/>
              <a:buFont typeface="Verdana"/>
              <a:buChar char="◦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60960" lvl="4" marL="1280160" marR="0" rtl="0" algn="l">
              <a:spcBef>
                <a:spcPts val="250"/>
              </a:spcBef>
              <a:buClr>
                <a:srgbClr val="BFFF49"/>
              </a:buClr>
              <a:buSzPts val="2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9507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None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304800" y="246888"/>
            <a:ext cx="8532000" cy="464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60">
                <a:srgbClr val="F6F6F6"/>
              </a:gs>
              <a:gs pos="100000">
                <a:srgbClr val="D8D8D8"/>
              </a:gs>
            </a:gsLst>
            <a:lin ang="5400012" scaled="0"/>
          </a:gradFill>
          <a:ln cap="rnd" cmpd="sng" w="9525">
            <a:solidFill>
              <a:srgbClr val="A2A0A0"/>
            </a:solidFill>
            <a:prstDash val="solid"/>
            <a:round/>
            <a:headEnd len="med" w="med" type="none"/>
            <a:tailEnd len="med" w="med" type="none"/>
          </a:ln>
          <a:effectLst>
            <a:outerShdw blurRad="76200" rotWithShape="0" algn="tl" dir="5400000" dist="50800">
              <a:srgbClr val="000000">
                <a:alpha val="2471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6400800" y="325622"/>
            <a:ext cx="2324700" cy="3257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6" name="Shape 116"/>
          <p:cNvSpPr txBox="1"/>
          <p:nvPr>
            <p:ph type="title"/>
          </p:nvPr>
        </p:nvSpPr>
        <p:spPr>
          <a:xfrm>
            <a:off x="457200" y="3759042"/>
            <a:ext cx="8229600" cy="7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102642"/>
              </a:buClr>
              <a:buSzPts val="1400"/>
              <a:buFont typeface="Verdana"/>
              <a:buNone/>
              <a:defRPr b="0" i="0" sz="3600" u="none" cap="none" strike="noStrike">
                <a:solidFill>
                  <a:srgbClr val="10264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462712" y="400050"/>
            <a:ext cx="2240400" cy="31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7619" lvl="0" marL="45720" marR="0" rtl="0" algn="l">
              <a:spcBef>
                <a:spcPts val="0"/>
              </a:spcBef>
              <a:buClr>
                <a:schemeClr val="accent1"/>
              </a:buClr>
              <a:buSzPts val="2240"/>
              <a:buFont typeface="Noto Sans Symbols"/>
              <a:buNone/>
              <a:defRPr b="0" i="0" sz="14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29540" lvl="1" marL="548640" marR="0" rtl="0" algn="l">
              <a:spcBef>
                <a:spcPts val="250"/>
              </a:spcBef>
              <a:buClr>
                <a:schemeClr val="accent1"/>
              </a:buClr>
              <a:buSzPts val="1200"/>
              <a:buFont typeface="Verdana"/>
              <a:buChar char="◦"/>
              <a:defRPr b="0" i="0" sz="12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25983" lvl="2" marL="786384" marR="0" rtl="0" algn="l">
              <a:spcBef>
                <a:spcPts val="250"/>
              </a:spcBef>
              <a:buClr>
                <a:srgbClr val="FF3936"/>
              </a:buClr>
              <a:buSzPts val="1000"/>
              <a:buFont typeface="Noto Sans Symbols"/>
              <a:buChar char="⚫"/>
              <a:defRPr b="0" i="0" sz="10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1919" lvl="3" marL="1024128" marR="0" rtl="0" algn="l">
              <a:spcBef>
                <a:spcPts val="230"/>
              </a:spcBef>
              <a:buClr>
                <a:srgbClr val="FF3936"/>
              </a:buClr>
              <a:buSzPts val="1008"/>
              <a:buFont typeface="Verdana"/>
              <a:buChar char="◦"/>
              <a:defRPr b="0" i="0" sz="9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30810" lvl="4" marL="1280160" marR="0" rtl="0" algn="l">
              <a:spcBef>
                <a:spcPts val="250"/>
              </a:spcBef>
              <a:buClr>
                <a:srgbClr val="BFFF49"/>
              </a:buClr>
              <a:buSzPts val="900"/>
              <a:buFont typeface="Noto Sans Symbols"/>
              <a:buChar char="⚫"/>
              <a:defRPr b="0" i="0" sz="900" u="none" cap="none" strike="noStrik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21" name="Shape 121"/>
          <p:cNvSpPr/>
          <p:nvPr>
            <p:ph idx="2" type="pic"/>
          </p:nvPr>
        </p:nvSpPr>
        <p:spPr>
          <a:xfrm>
            <a:off x="421480" y="326826"/>
            <a:ext cx="5925300" cy="3257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0A192B"/>
          </a:solidFill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50"/>
              </a:spcBef>
              <a:buClr>
                <a:schemeClr val="accent1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533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97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50800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736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502920" y="3737610"/>
            <a:ext cx="8184000" cy="78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6393D9"/>
              </a:buClr>
              <a:buSzPts val="1400"/>
              <a:buFont typeface="Verdana"/>
              <a:buNone/>
              <a:defRPr b="1" i="0" sz="36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 rot="5400000">
            <a:off x="3024300" y="-2123736"/>
            <a:ext cx="3141000" cy="81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2935" lvl="0" marL="265176" marR="0" rtl="0" algn="l">
              <a:spcBef>
                <a:spcPts val="250"/>
              </a:spcBef>
              <a:buClr>
                <a:schemeClr val="accent1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533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97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50800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736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 rot="5400000">
            <a:off x="5648400" y="1381053"/>
            <a:ext cx="39432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6393D9"/>
              </a:buClr>
              <a:buSzPts val="1400"/>
              <a:buFont typeface="Verdana"/>
              <a:buNone/>
              <a:defRPr b="1" i="0" sz="36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 rot="5400000">
            <a:off x="1533600" y="-600148"/>
            <a:ext cx="39432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2935" lvl="0" marL="265176" marR="0" rtl="0" algn="l">
              <a:spcBef>
                <a:spcPts val="250"/>
              </a:spcBef>
              <a:buClr>
                <a:schemeClr val="accent1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533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97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50800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736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75000" ty="0" sy="75000"/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304800" y="246888"/>
            <a:ext cx="8532000" cy="464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60">
                <a:srgbClr val="F6F6F6"/>
              </a:gs>
              <a:gs pos="100000">
                <a:srgbClr val="D8D8D8"/>
              </a:gs>
            </a:gsLst>
            <a:lin ang="5400012" scaled="0"/>
          </a:gradFill>
          <a:ln cap="rnd" cmpd="sng" w="9525">
            <a:solidFill>
              <a:srgbClr val="A2A0A0"/>
            </a:solidFill>
            <a:prstDash val="solid"/>
            <a:round/>
            <a:headEnd len="med" w="med" type="none"/>
            <a:tailEnd len="med" w="med" type="none"/>
          </a:ln>
          <a:effectLst>
            <a:outerShdw blurRad="76200" rotWithShape="0" algn="tl" dir="5400000" dist="50800">
              <a:srgbClr val="000000">
                <a:alpha val="2471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418596" y="325622"/>
            <a:ext cx="8306700" cy="4114800"/>
          </a:xfrm>
          <a:prstGeom prst="roundRect">
            <a:avLst>
              <a:gd fmla="val 2127" name="adj"/>
            </a:avLst>
          </a:prstGeom>
          <a:gradFill>
            <a:gsLst>
              <a:gs pos="0">
                <a:srgbClr val="888888"/>
              </a:gs>
              <a:gs pos="55000">
                <a:schemeClr val="dk1"/>
              </a:gs>
              <a:gs pos="100000">
                <a:schemeClr val="dk1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502920" y="3739192"/>
            <a:ext cx="8184000" cy="78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6393D9"/>
              </a:buClr>
              <a:buSzPts val="1400"/>
              <a:buFont typeface="Verdana"/>
              <a:buNone/>
              <a:defRPr b="1" i="0" sz="36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rtl="0">
              <a:spcBef>
                <a:spcPts val="0"/>
              </a:spcBef>
              <a:buSzPts val="1400"/>
              <a:buNone/>
              <a:defRPr sz="1800"/>
            </a:lvl2pPr>
            <a:lvl3pPr indent="0" lvl="2" rtl="0">
              <a:spcBef>
                <a:spcPts val="0"/>
              </a:spcBef>
              <a:buSzPts val="1400"/>
              <a:buNone/>
              <a:defRPr sz="1800"/>
            </a:lvl3pPr>
            <a:lvl4pPr indent="0" lvl="3" rtl="0">
              <a:spcBef>
                <a:spcPts val="0"/>
              </a:spcBef>
              <a:buSzPts val="1400"/>
              <a:buNone/>
              <a:defRPr sz="1800"/>
            </a:lvl4pPr>
            <a:lvl5pPr indent="0" lvl="4" rtl="0">
              <a:spcBef>
                <a:spcPts val="0"/>
              </a:spcBef>
              <a:buSzPts val="1400"/>
              <a:buNone/>
              <a:defRPr sz="1800"/>
            </a:lvl5pPr>
            <a:lvl6pPr indent="0" lvl="5" rtl="0">
              <a:spcBef>
                <a:spcPts val="0"/>
              </a:spcBef>
              <a:buSzPts val="1400"/>
              <a:buNone/>
              <a:defRPr sz="1800"/>
            </a:lvl6pPr>
            <a:lvl7pPr indent="0" lvl="6" rtl="0">
              <a:spcBef>
                <a:spcPts val="0"/>
              </a:spcBef>
              <a:buSzPts val="1400"/>
              <a:buNone/>
              <a:defRPr sz="1800"/>
            </a:lvl7pPr>
            <a:lvl8pPr indent="0" lvl="7" rtl="0">
              <a:spcBef>
                <a:spcPts val="0"/>
              </a:spcBef>
              <a:buSzPts val="1400"/>
              <a:buNone/>
              <a:defRPr sz="1800"/>
            </a:lvl8pPr>
            <a:lvl9pPr indent="0" lvl="8" rtl="0">
              <a:spcBef>
                <a:spcPts val="0"/>
              </a:spcBef>
              <a:buSzPts val="1400"/>
              <a:buNone/>
              <a:defRPr sz="18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2920" y="397764"/>
            <a:ext cx="8184000" cy="31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2935" lvl="0" marL="265176" marR="0" rtl="0" algn="l">
              <a:spcBef>
                <a:spcPts val="250"/>
              </a:spcBef>
              <a:buClr>
                <a:schemeClr val="accent1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53340" lvl="1" marL="548640" marR="0" rtl="0" algn="l">
              <a:spcBef>
                <a:spcPts val="250"/>
              </a:spcBef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9783" lvl="2" marL="786384" marR="0" rtl="0" algn="l">
              <a:spcBef>
                <a:spcPts val="250"/>
              </a:spcBef>
              <a:buClr>
                <a:srgbClr val="FF3936"/>
              </a:buClr>
              <a:buSzPts val="2200"/>
              <a:buFont typeface="Noto Sans Symbols"/>
              <a:buChar char="⚫"/>
              <a:defRPr b="0" i="0" sz="2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50800" lvl="3" marL="1024128" marR="0" rtl="0" algn="l">
              <a:spcBef>
                <a:spcPts val="230"/>
              </a:spcBef>
              <a:buClr>
                <a:srgbClr val="FF3936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73660" lvl="4" marL="1280160" marR="0" rtl="0" algn="l">
              <a:spcBef>
                <a:spcPts val="250"/>
              </a:spcBef>
              <a:buClr>
                <a:srgbClr val="BFFF49"/>
              </a:buClr>
              <a:buSzPts val="18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87122" lvl="5" marL="1490472" marR="0" rtl="0" algn="l">
              <a:spcBef>
                <a:spcPts val="250"/>
              </a:spcBef>
              <a:buClr>
                <a:srgbClr val="BFFF49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94233" lvl="6" marL="1700784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97789" lvl="7" marL="1920240" marR="0" rtl="0" algn="l">
              <a:spcBef>
                <a:spcPts val="257"/>
              </a:spcBef>
              <a:buClr>
                <a:srgbClr val="BFFF49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97789" lvl="8" marL="2148840" marR="0" rtl="0" algn="l">
              <a:spcBef>
                <a:spcPts val="255"/>
              </a:spcBef>
              <a:buClr>
                <a:srgbClr val="BFFF49"/>
              </a:buClr>
              <a:buSzPts val="1500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3776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6062328" y="4583906"/>
            <a:ext cx="2286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ts val="1400"/>
              <a:buNone/>
              <a:defRPr b="0" i="0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0"/>
              </a:spcBef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348328" y="4583906"/>
            <a:ext cx="457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None/>
            </a:pPr>
            <a:fld id="{00000000-1234-1234-1234-123412341234}" type="slidenum">
              <a:rPr b="0" i="0" lang="en" sz="1000" u="none" cap="none" strike="noStrike">
                <a:solidFill>
                  <a:srgbClr val="16355B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ctrTitle"/>
          </p:nvPr>
        </p:nvSpPr>
        <p:spPr>
          <a:xfrm>
            <a:off x="722376" y="1365155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rIns="45700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6393D9"/>
              </a:buClr>
              <a:buFont typeface="Verdana"/>
              <a:buNone/>
            </a:pPr>
            <a:r>
              <a:rPr b="1" i="0" lang="en" sz="4500" u="none" cap="none" strike="noStrike">
                <a:solidFill>
                  <a:srgbClr val="6393D9"/>
                </a:solidFill>
                <a:latin typeface="Verdana"/>
                <a:ea typeface="Verdana"/>
                <a:cs typeface="Verdana"/>
                <a:sym typeface="Verdana"/>
              </a:rPr>
              <a:t>9 Alignments</a:t>
            </a:r>
          </a:p>
        </p:txBody>
      </p:sp>
      <p:sp>
        <p:nvSpPr>
          <p:cNvPr id="139" name="Shape 139"/>
          <p:cNvSpPr txBox="1"/>
          <p:nvPr>
            <p:ph idx="1" type="subTitle"/>
          </p:nvPr>
        </p:nvSpPr>
        <p:spPr>
          <a:xfrm>
            <a:off x="1066800" y="2914650"/>
            <a:ext cx="7162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rIns="91425" wrap="square" tIns="0">
            <a:noAutofit/>
          </a:bodyPr>
          <a:lstStyle/>
          <a:p>
            <a:pPr indent="-11176" lvl="0" marL="36576" marR="0" rtl="0" algn="r">
              <a:spcBef>
                <a:spcPts val="0"/>
              </a:spcBef>
              <a:buClr>
                <a:schemeClr val="accent1"/>
              </a:buClr>
              <a:buFont typeface="Noto Sans Symbols"/>
              <a:buNone/>
            </a:pPr>
            <a:r>
              <a:rPr b="0" i="0" lang="en" sz="2000" u="none" cap="none" strike="noStrike">
                <a:solidFill>
                  <a:srgbClr val="102642"/>
                </a:solidFill>
                <a:latin typeface="Verdana"/>
                <a:ea typeface="Verdana"/>
                <a:cs typeface="Verdana"/>
                <a:sym typeface="Verdana"/>
              </a:rPr>
              <a:t>Analyzing Characters</a:t>
            </a:r>
            <a:r>
              <a:rPr lang="en"/>
              <a:t> in a story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Shape 144"/>
          <p:cNvGraphicFramePr/>
          <p:nvPr/>
        </p:nvGraphicFramePr>
        <p:xfrm>
          <a:off x="304800" y="45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{94A9A1E4-D815-439B-8C5B-3579C55A393E}</a:tableStyleId>
              </a:tblPr>
              <a:tblGrid>
                <a:gridCol w="2953925"/>
                <a:gridCol w="2828350"/>
                <a:gridCol w="2828350"/>
              </a:tblGrid>
              <a:tr h="1382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Lawful Good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Follows a code, either internal or external (told what to do)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Helps people</a:t>
                      </a:r>
                    </a:p>
                    <a:p>
                      <a:pPr lv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(good soldier, or Superman type)</a:t>
                      </a:r>
                    </a:p>
                    <a:p>
                      <a:pPr lv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Neutral Good</a:t>
                      </a:r>
                    </a:p>
                    <a:p>
                      <a:pPr indent="-2413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Sometimes follows a code, sometimes willing to break or bend rules for own benefit</a:t>
                      </a:r>
                    </a:p>
                    <a:p>
                      <a:pPr indent="-2413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●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Helps People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Chaotic Good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b="0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 Rebel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Follows no rules or code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what they want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Helps people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84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Lawful Neutral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Follows a code, either internal or external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Focused solely on rules or code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nothing to help or hurt.</a:t>
                      </a: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True Neutral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 no discernible alignment either way. Does nothing good or evil, shows no law or chaos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Wild animals fall into this category 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Chaotic Neutral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what they wish for their own personal gain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nothing to help or hurt.  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16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Lawful Evil</a:t>
                      </a:r>
                    </a:p>
                    <a:p>
                      <a:pPr indent="-215900" lvl="0" marL="215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Follows a code, either internal or external (told what to do)</a:t>
                      </a:r>
                    </a:p>
                    <a:p>
                      <a:pPr indent="-215900" lvl="0" marL="2159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Hurts people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(evil soldier)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Neutral Evil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 a reason for what he or she does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Hurts people</a:t>
                      </a:r>
                    </a:p>
                    <a:p>
                      <a:pPr lv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(NORMALLY the main villain)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Chaotic Evil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whatever they want 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Hurts people</a:t>
                      </a:r>
                    </a:p>
                    <a:p>
                      <a:pPr indent="-215900" lvl="0" marL="215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 no real reason for what they do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fc03.deviantart.net/fs71/i/2011/023/2/e/alignment_chart_by_4thehorde-d37w8l2.jpg"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9825" y="109125"/>
            <a:ext cx="8682000" cy="499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i.imgur.com/0rt9ylL.png" id="154" name="Shape 1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342900"/>
            <a:ext cx="7620000" cy="445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spe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