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471" autoAdjust="0"/>
  </p:normalViewPr>
  <p:slideViewPr>
    <p:cSldViewPr snapToGrid="0">
      <p:cViewPr varScale="1">
        <p:scale>
          <a:sx n="37" d="100"/>
          <a:sy n="37" d="100"/>
        </p:scale>
        <p:origin x="3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F024-8509-4219-872B-B5455A2C5C35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630D4-FA57-48D6-9974-14C2ECDF7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7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8y_1EWIE9I" TargetMode="External"/><Relationship Id="rId2" Type="http://schemas.openxmlformats.org/officeDocument/2006/relationships/hyperlink" Target="https://www.youtube.com/watch?v=WjqiU5FgsY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moments/Perspectives</a:t>
            </a:r>
            <a:br>
              <a:rPr lang="en-US" dirty="0" smtClean="0"/>
            </a:br>
            <a:r>
              <a:rPr lang="en-US" dirty="0" smtClean="0"/>
              <a:t>(small groups 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watch the film, </a:t>
            </a:r>
            <a:r>
              <a:rPr lang="en-US" dirty="0" smtClean="0">
                <a:hlinkClick r:id="rId2"/>
              </a:rPr>
              <a:t>Present</a:t>
            </a:r>
            <a:r>
              <a:rPr lang="en-US" dirty="0" smtClean="0"/>
              <a:t>, answer the following:</a:t>
            </a:r>
          </a:p>
          <a:p>
            <a:pPr lvl="1"/>
            <a:r>
              <a:rPr lang="en-US" dirty="0" smtClean="0"/>
              <a:t>What is the defining moment in the film?</a:t>
            </a:r>
          </a:p>
          <a:p>
            <a:pPr lvl="1"/>
            <a:r>
              <a:rPr lang="en-US" dirty="0" smtClean="0"/>
              <a:t>How might this moment change things?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you watch the film, </a:t>
            </a:r>
            <a:r>
              <a:rPr lang="en-US" dirty="0" smtClean="0">
                <a:hlinkClick r:id="rId3"/>
              </a:rPr>
              <a:t>Snack Attack, </a:t>
            </a:r>
            <a:r>
              <a:rPr lang="en-US" dirty="0" smtClean="0"/>
              <a:t>answer </a:t>
            </a:r>
            <a:r>
              <a:rPr lang="en-US" dirty="0"/>
              <a:t>the following:</a:t>
            </a:r>
          </a:p>
          <a:p>
            <a:pPr lvl="1"/>
            <a:r>
              <a:rPr lang="en-US" dirty="0"/>
              <a:t>What is the defining moment in the film?</a:t>
            </a:r>
          </a:p>
          <a:p>
            <a:pPr lvl="1"/>
            <a:r>
              <a:rPr lang="en-US" dirty="0"/>
              <a:t>How might this moment change things?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2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584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Defining moments/Perspectives (small groups for discussion)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reminders</dc:title>
  <dc:creator>Sylvia Spruill</dc:creator>
  <cp:lastModifiedBy>Emily Ellwood</cp:lastModifiedBy>
  <cp:revision>14</cp:revision>
  <dcterms:created xsi:type="dcterms:W3CDTF">2017-09-14T00:22:06Z</dcterms:created>
  <dcterms:modified xsi:type="dcterms:W3CDTF">2017-09-14T20:26:51Z</dcterms:modified>
</cp:coreProperties>
</file>